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1" r:id="rId3"/>
    <p:sldId id="281" r:id="rId4"/>
    <p:sldId id="257" r:id="rId5"/>
    <p:sldId id="258" r:id="rId6"/>
    <p:sldId id="271" r:id="rId7"/>
    <p:sldId id="272" r:id="rId8"/>
    <p:sldId id="282" r:id="rId9"/>
    <p:sldId id="264" r:id="rId10"/>
    <p:sldId id="284" r:id="rId11"/>
    <p:sldId id="265" r:id="rId12"/>
    <p:sldId id="283" r:id="rId13"/>
    <p:sldId id="273" r:id="rId14"/>
    <p:sldId id="285" r:id="rId15"/>
    <p:sldId id="274" r:id="rId16"/>
    <p:sldId id="292" r:id="rId17"/>
    <p:sldId id="259" r:id="rId18"/>
    <p:sldId id="275" r:id="rId19"/>
    <p:sldId id="266" r:id="rId20"/>
    <p:sldId id="286" r:id="rId21"/>
    <p:sldId id="291" r:id="rId22"/>
    <p:sldId id="267" r:id="rId23"/>
    <p:sldId id="288" r:id="rId24"/>
    <p:sldId id="289" r:id="rId25"/>
    <p:sldId id="290" r:id="rId26"/>
    <p:sldId id="268" r:id="rId27"/>
    <p:sldId id="276" r:id="rId28"/>
    <p:sldId id="277" r:id="rId29"/>
    <p:sldId id="260" r:id="rId30"/>
    <p:sldId id="27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7748"/>
    <a:srgbClr val="21575D"/>
    <a:srgbClr val="8A926C"/>
    <a:srgbClr val="3B7A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5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93CC29-BBCE-46EC-B93C-68260A83BE48}" type="datetimeFigureOut">
              <a:rPr lang="en-US" smtClean="0"/>
              <a:t>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01D66-97A7-4572-A491-FB6844EAEF7C}" type="slidenum">
              <a:rPr lang="en-US" smtClean="0"/>
              <a:t>‹#›</a:t>
            </a:fld>
            <a:endParaRPr lang="en-US"/>
          </a:p>
        </p:txBody>
      </p:sp>
    </p:spTree>
    <p:extLst>
      <p:ext uri="{BB962C8B-B14F-4D97-AF65-F5344CB8AC3E}">
        <p14:creationId xmlns:p14="http://schemas.microsoft.com/office/powerpoint/2010/main" val="1727298814"/>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93CC29-BBCE-46EC-B93C-68260A83BE48}" type="datetimeFigureOut">
              <a:rPr lang="en-US" smtClean="0"/>
              <a:t>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01D66-97A7-4572-A491-FB6844EAEF7C}" type="slidenum">
              <a:rPr lang="en-US" smtClean="0"/>
              <a:t>‹#›</a:t>
            </a:fld>
            <a:endParaRPr lang="en-US"/>
          </a:p>
        </p:txBody>
      </p:sp>
    </p:spTree>
    <p:extLst>
      <p:ext uri="{BB962C8B-B14F-4D97-AF65-F5344CB8AC3E}">
        <p14:creationId xmlns:p14="http://schemas.microsoft.com/office/powerpoint/2010/main" val="305324658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93CC29-BBCE-46EC-B93C-68260A83BE48}" type="datetimeFigureOut">
              <a:rPr lang="en-US" smtClean="0"/>
              <a:t>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01D66-97A7-4572-A491-FB6844EAEF7C}" type="slidenum">
              <a:rPr lang="en-US" smtClean="0"/>
              <a:t>‹#›</a:t>
            </a:fld>
            <a:endParaRPr lang="en-US"/>
          </a:p>
        </p:txBody>
      </p:sp>
    </p:spTree>
    <p:extLst>
      <p:ext uri="{BB962C8B-B14F-4D97-AF65-F5344CB8AC3E}">
        <p14:creationId xmlns:p14="http://schemas.microsoft.com/office/powerpoint/2010/main" val="427991229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93CC29-BBCE-46EC-B93C-68260A83BE48}" type="datetimeFigureOut">
              <a:rPr lang="en-US" smtClean="0"/>
              <a:t>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01D66-97A7-4572-A491-FB6844EAEF7C}" type="slidenum">
              <a:rPr lang="en-US" smtClean="0"/>
              <a:t>‹#›</a:t>
            </a:fld>
            <a:endParaRPr lang="en-US"/>
          </a:p>
        </p:txBody>
      </p:sp>
    </p:spTree>
    <p:extLst>
      <p:ext uri="{BB962C8B-B14F-4D97-AF65-F5344CB8AC3E}">
        <p14:creationId xmlns:p14="http://schemas.microsoft.com/office/powerpoint/2010/main" val="394530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93CC29-BBCE-46EC-B93C-68260A83BE48}" type="datetimeFigureOut">
              <a:rPr lang="en-US" smtClean="0"/>
              <a:t>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01D66-97A7-4572-A491-FB6844EAEF7C}" type="slidenum">
              <a:rPr lang="en-US" smtClean="0"/>
              <a:t>‹#›</a:t>
            </a:fld>
            <a:endParaRPr lang="en-US"/>
          </a:p>
        </p:txBody>
      </p:sp>
    </p:spTree>
    <p:extLst>
      <p:ext uri="{BB962C8B-B14F-4D97-AF65-F5344CB8AC3E}">
        <p14:creationId xmlns:p14="http://schemas.microsoft.com/office/powerpoint/2010/main" val="184845998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93CC29-BBCE-46EC-B93C-68260A83BE48}" type="datetimeFigureOut">
              <a:rPr lang="en-US" smtClean="0"/>
              <a:t>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01D66-97A7-4572-A491-FB6844EAEF7C}" type="slidenum">
              <a:rPr lang="en-US" smtClean="0"/>
              <a:t>‹#›</a:t>
            </a:fld>
            <a:endParaRPr lang="en-US"/>
          </a:p>
        </p:txBody>
      </p:sp>
    </p:spTree>
    <p:extLst>
      <p:ext uri="{BB962C8B-B14F-4D97-AF65-F5344CB8AC3E}">
        <p14:creationId xmlns:p14="http://schemas.microsoft.com/office/powerpoint/2010/main" val="27025250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93CC29-BBCE-46EC-B93C-68260A83BE48}" type="datetimeFigureOut">
              <a:rPr lang="en-US" smtClean="0"/>
              <a:t>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001D66-97A7-4572-A491-FB6844EAEF7C}" type="slidenum">
              <a:rPr lang="en-US" smtClean="0"/>
              <a:t>‹#›</a:t>
            </a:fld>
            <a:endParaRPr lang="en-US"/>
          </a:p>
        </p:txBody>
      </p:sp>
    </p:spTree>
    <p:extLst>
      <p:ext uri="{BB962C8B-B14F-4D97-AF65-F5344CB8AC3E}">
        <p14:creationId xmlns:p14="http://schemas.microsoft.com/office/powerpoint/2010/main" val="4211387441"/>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93CC29-BBCE-46EC-B93C-68260A83BE48}" type="datetimeFigureOut">
              <a:rPr lang="en-US" smtClean="0"/>
              <a:t>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001D66-97A7-4572-A491-FB6844EAEF7C}" type="slidenum">
              <a:rPr lang="en-US" smtClean="0"/>
              <a:t>‹#›</a:t>
            </a:fld>
            <a:endParaRPr lang="en-US"/>
          </a:p>
        </p:txBody>
      </p:sp>
    </p:spTree>
    <p:extLst>
      <p:ext uri="{BB962C8B-B14F-4D97-AF65-F5344CB8AC3E}">
        <p14:creationId xmlns:p14="http://schemas.microsoft.com/office/powerpoint/2010/main" val="249333520"/>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93CC29-BBCE-46EC-B93C-68260A83BE48}" type="datetimeFigureOut">
              <a:rPr lang="en-US" smtClean="0"/>
              <a:t>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001D66-97A7-4572-A491-FB6844EAEF7C}" type="slidenum">
              <a:rPr lang="en-US" smtClean="0"/>
              <a:t>‹#›</a:t>
            </a:fld>
            <a:endParaRPr lang="en-US"/>
          </a:p>
        </p:txBody>
      </p:sp>
    </p:spTree>
    <p:extLst>
      <p:ext uri="{BB962C8B-B14F-4D97-AF65-F5344CB8AC3E}">
        <p14:creationId xmlns:p14="http://schemas.microsoft.com/office/powerpoint/2010/main" val="385344411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93CC29-BBCE-46EC-B93C-68260A83BE48}" type="datetimeFigureOut">
              <a:rPr lang="en-US" smtClean="0"/>
              <a:t>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01D66-97A7-4572-A491-FB6844EAEF7C}" type="slidenum">
              <a:rPr lang="en-US" smtClean="0"/>
              <a:t>‹#›</a:t>
            </a:fld>
            <a:endParaRPr lang="en-US"/>
          </a:p>
        </p:txBody>
      </p:sp>
    </p:spTree>
    <p:extLst>
      <p:ext uri="{BB962C8B-B14F-4D97-AF65-F5344CB8AC3E}">
        <p14:creationId xmlns:p14="http://schemas.microsoft.com/office/powerpoint/2010/main" val="854112100"/>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93CC29-BBCE-46EC-B93C-68260A83BE48}" type="datetimeFigureOut">
              <a:rPr lang="en-US" smtClean="0"/>
              <a:t>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01D66-97A7-4572-A491-FB6844EAEF7C}" type="slidenum">
              <a:rPr lang="en-US" smtClean="0"/>
              <a:t>‹#›</a:t>
            </a:fld>
            <a:endParaRPr lang="en-US"/>
          </a:p>
        </p:txBody>
      </p:sp>
    </p:spTree>
    <p:extLst>
      <p:ext uri="{BB962C8B-B14F-4D97-AF65-F5344CB8AC3E}">
        <p14:creationId xmlns:p14="http://schemas.microsoft.com/office/powerpoint/2010/main" val="311686788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93CC29-BBCE-46EC-B93C-68260A83BE48}" type="datetimeFigureOut">
              <a:rPr lang="en-US" smtClean="0"/>
              <a:t>1/2/2015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001D66-97A7-4572-A491-FB6844EAEF7C}" type="slidenum">
              <a:rPr lang="en-US" smtClean="0"/>
              <a:t>‹#›</a:t>
            </a:fld>
            <a:endParaRPr lang="en-US"/>
          </a:p>
        </p:txBody>
      </p:sp>
    </p:spTree>
    <p:extLst>
      <p:ext uri="{BB962C8B-B14F-4D97-AF65-F5344CB8AC3E}">
        <p14:creationId xmlns:p14="http://schemas.microsoft.com/office/powerpoint/2010/main" val="2383394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42463627"/>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clrChange>
              <a:clrFrom>
                <a:srgbClr val="FBF7EE"/>
              </a:clrFrom>
              <a:clrTo>
                <a:srgbClr val="FBF7EE">
                  <a:alpha val="0"/>
                </a:srgbClr>
              </a:clrTo>
            </a:clrChange>
            <a:extLst>
              <a:ext uri="{28A0092B-C50C-407E-A947-70E740481C1C}">
                <a14:useLocalDpi xmlns:a14="http://schemas.microsoft.com/office/drawing/2010/main" val="0"/>
              </a:ext>
            </a:extLst>
          </a:blip>
          <a:stretch>
            <a:fillRect/>
          </a:stretch>
        </p:blipFill>
        <p:spPr>
          <a:xfrm>
            <a:off x="7120520" y="695223"/>
            <a:ext cx="4469258" cy="265176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304800" y="101600"/>
            <a:ext cx="3352200" cy="646331"/>
          </a:xfrm>
          <a:prstGeom prst="rect">
            <a:avLst/>
          </a:prstGeom>
          <a:noFill/>
        </p:spPr>
        <p:txBody>
          <a:bodyPr wrap="none" rtlCol="0">
            <a:spAutoFit/>
          </a:bodyPr>
          <a:lstStyle/>
          <a:p>
            <a:r>
              <a:rPr lang="en-US" dirty="0" smtClean="0">
                <a:effectLst>
                  <a:glow rad="101600">
                    <a:schemeClr val="bg1">
                      <a:alpha val="60000"/>
                    </a:schemeClr>
                  </a:glow>
                </a:effectLst>
                <a:latin typeface="Arial" panose="020B0604020202020204" pitchFamily="34" charset="0"/>
                <a:cs typeface="Arial" panose="020B0604020202020204" pitchFamily="34" charset="0"/>
              </a:rPr>
              <a:t>Lesson 2</a:t>
            </a:r>
          </a:p>
          <a:p>
            <a:r>
              <a:rPr lang="en-US" dirty="0" smtClean="0">
                <a:effectLst>
                  <a:glow rad="101600">
                    <a:schemeClr val="bg1">
                      <a:alpha val="60000"/>
                    </a:schemeClr>
                  </a:glow>
                </a:effectLst>
                <a:latin typeface="Arial" panose="020B0604020202020204" pitchFamily="34" charset="0"/>
                <a:cs typeface="Arial" panose="020B0604020202020204" pitchFamily="34" charset="0"/>
              </a:rPr>
              <a:t>My Soul Doth Magnify the Lord</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5" name="TextBox 4"/>
          <p:cNvSpPr txBox="1"/>
          <p:nvPr/>
        </p:nvSpPr>
        <p:spPr>
          <a:xfrm>
            <a:off x="8958213" y="6261100"/>
            <a:ext cx="2864887" cy="369332"/>
          </a:xfrm>
          <a:prstGeom prst="rect">
            <a:avLst/>
          </a:prstGeom>
          <a:noFill/>
        </p:spPr>
        <p:txBody>
          <a:bodyPr wrap="none" rtlCol="0">
            <a:spAutoFit/>
          </a:bodyPr>
          <a:lstStyle/>
          <a:p>
            <a:pPr algn="r"/>
            <a:r>
              <a:rPr lang="en-US" dirty="0" smtClean="0">
                <a:effectLst>
                  <a:glow rad="101600">
                    <a:schemeClr val="bg1">
                      <a:alpha val="60000"/>
                    </a:schemeClr>
                  </a:glow>
                </a:effectLst>
                <a:latin typeface="Arial" panose="020B0604020202020204" pitchFamily="34" charset="0"/>
                <a:cs typeface="Arial" panose="020B0604020202020204" pitchFamily="34" charset="0"/>
              </a:rPr>
              <a:t>1- John the Baptist is born</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2" name="TextBox 1"/>
          <p:cNvSpPr txBox="1"/>
          <p:nvPr/>
        </p:nvSpPr>
        <p:spPr>
          <a:xfrm>
            <a:off x="627724" y="1132447"/>
            <a:ext cx="2833352" cy="461665"/>
          </a:xfrm>
          <a:prstGeom prst="rect">
            <a:avLst/>
          </a:prstGeom>
          <a:noFill/>
        </p:spPr>
        <p:txBody>
          <a:bodyPr wrap="square" rtlCol="0">
            <a:spAutoFit/>
          </a:bodyPr>
          <a:lstStyle/>
          <a:p>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Luke 1: 14-17</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grpSp>
        <p:nvGrpSpPr>
          <p:cNvPr id="6" name="Group 5"/>
          <p:cNvGrpSpPr/>
          <p:nvPr/>
        </p:nvGrpSpPr>
        <p:grpSpPr>
          <a:xfrm>
            <a:off x="7521586" y="3571728"/>
            <a:ext cx="4751065" cy="2435372"/>
            <a:chOff x="7521586" y="3571728"/>
            <a:chExt cx="4751065" cy="2435372"/>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1586" y="3571728"/>
              <a:ext cx="4361015" cy="2435372"/>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rot="21316220">
              <a:off x="8508662" y="4185247"/>
              <a:ext cx="3763989" cy="584775"/>
            </a:xfrm>
            <a:prstGeom prst="rect">
              <a:avLst/>
            </a:prstGeom>
            <a:noFill/>
          </p:spPr>
          <p:txBody>
            <a:bodyPr wrap="square" rtlCol="0">
              <a:spAutoFit/>
            </a:bodyPr>
            <a:lstStyle/>
            <a:p>
              <a:r>
                <a:rPr lang="en-US" sz="3200" b="1" dirty="0" smtClean="0">
                  <a:solidFill>
                    <a:schemeClr val="accent2">
                      <a:lumMod val="75000"/>
                    </a:schemeClr>
                  </a:solidFill>
                  <a:effectLst>
                    <a:glow rad="101600">
                      <a:schemeClr val="bg1">
                        <a:alpha val="60000"/>
                      </a:schemeClr>
                    </a:glow>
                  </a:effectLst>
                  <a:latin typeface="Arial" panose="020B0604020202020204" pitchFamily="34" charset="0"/>
                  <a:cs typeface="Arial" panose="020B0604020202020204" pitchFamily="34" charset="0"/>
                </a:rPr>
                <a:t>John’s mission?</a:t>
              </a:r>
              <a:endParaRPr lang="en-US" sz="3200" b="1" dirty="0">
                <a:solidFill>
                  <a:schemeClr val="accent2">
                    <a:lumMod val="75000"/>
                  </a:schemeClr>
                </a:solidFill>
                <a:effectLst>
                  <a:glow rad="101600">
                    <a:schemeClr val="bg1">
                      <a:alpha val="60000"/>
                    </a:schemeClr>
                  </a:glow>
                </a:effectLst>
                <a:latin typeface="Arial" panose="020B0604020202020204" pitchFamily="34" charset="0"/>
                <a:cs typeface="Arial" panose="020B0604020202020204" pitchFamily="34" charset="0"/>
              </a:endParaRPr>
            </a:p>
          </p:txBody>
        </p:sp>
      </p:grpSp>
      <p:sp>
        <p:nvSpPr>
          <p:cNvPr id="16" name="TextBox 15"/>
          <p:cNvSpPr txBox="1"/>
          <p:nvPr/>
        </p:nvSpPr>
        <p:spPr>
          <a:xfrm>
            <a:off x="8153561" y="684319"/>
            <a:ext cx="3669539" cy="461665"/>
          </a:xfrm>
          <a:prstGeom prst="rect">
            <a:avLst/>
          </a:prstGeom>
          <a:noFill/>
        </p:spPr>
        <p:txBody>
          <a:bodyPr wrap="square" rtlCol="0">
            <a:spAutoFit/>
          </a:bodyPr>
          <a:lstStyle/>
          <a:p>
            <a:pPr algn="r"/>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Gabriel &amp; Zacharias</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sp>
        <p:nvSpPr>
          <p:cNvPr id="3" name="Rectangle 2"/>
          <p:cNvSpPr/>
          <p:nvPr/>
        </p:nvSpPr>
        <p:spPr>
          <a:xfrm>
            <a:off x="593073" y="1612130"/>
            <a:ext cx="6798223" cy="452431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2400" baseline="30000" dirty="0">
                <a:solidFill>
                  <a:schemeClr val="accent2">
                    <a:lumMod val="50000"/>
                  </a:schemeClr>
                </a:solidFill>
              </a:rPr>
              <a:t>14 </a:t>
            </a:r>
            <a:r>
              <a:rPr lang="en-US" sz="2400" dirty="0">
                <a:solidFill>
                  <a:schemeClr val="accent2">
                    <a:lumMod val="50000"/>
                  </a:schemeClr>
                </a:solidFill>
              </a:rPr>
              <a:t>And thou shalt have joy and gladness; and </a:t>
            </a:r>
            <a:r>
              <a:rPr lang="en-US" sz="2400" b="1" dirty="0">
                <a:solidFill>
                  <a:srgbClr val="FF0000"/>
                </a:solidFill>
              </a:rPr>
              <a:t>many shall rejoice at his birth.</a:t>
            </a:r>
          </a:p>
          <a:p>
            <a:r>
              <a:rPr lang="en-US" sz="2400" baseline="30000" dirty="0">
                <a:solidFill>
                  <a:schemeClr val="accent2">
                    <a:lumMod val="50000"/>
                  </a:schemeClr>
                </a:solidFill>
              </a:rPr>
              <a:t>15 </a:t>
            </a:r>
            <a:r>
              <a:rPr lang="en-US" sz="2400" dirty="0">
                <a:solidFill>
                  <a:schemeClr val="accent2">
                    <a:lumMod val="50000"/>
                  </a:schemeClr>
                </a:solidFill>
              </a:rPr>
              <a:t>For he shall be </a:t>
            </a:r>
            <a:r>
              <a:rPr lang="en-US" sz="2400" b="1" dirty="0">
                <a:solidFill>
                  <a:srgbClr val="FF0000"/>
                </a:solidFill>
              </a:rPr>
              <a:t>great in the sight of the Lord</a:t>
            </a:r>
            <a:r>
              <a:rPr lang="en-US" sz="2400" dirty="0">
                <a:solidFill>
                  <a:schemeClr val="accent2">
                    <a:lumMod val="50000"/>
                  </a:schemeClr>
                </a:solidFill>
              </a:rPr>
              <a:t>, and shall drink neither </a:t>
            </a:r>
            <a:r>
              <a:rPr lang="en-US" sz="2400" b="1" dirty="0">
                <a:solidFill>
                  <a:srgbClr val="FF0000"/>
                </a:solidFill>
              </a:rPr>
              <a:t>wine nor strong drink</a:t>
            </a:r>
            <a:r>
              <a:rPr lang="en-US" sz="2400" dirty="0">
                <a:solidFill>
                  <a:schemeClr val="accent2">
                    <a:lumMod val="50000"/>
                  </a:schemeClr>
                </a:solidFill>
              </a:rPr>
              <a:t>; and he shall be </a:t>
            </a:r>
            <a:r>
              <a:rPr lang="en-US" sz="2400" b="1" dirty="0">
                <a:solidFill>
                  <a:srgbClr val="FF0000"/>
                </a:solidFill>
              </a:rPr>
              <a:t>filled with the Holy Ghost</a:t>
            </a:r>
            <a:r>
              <a:rPr lang="en-US" sz="2400" dirty="0">
                <a:solidFill>
                  <a:schemeClr val="accent2">
                    <a:lumMod val="50000"/>
                  </a:schemeClr>
                </a:solidFill>
              </a:rPr>
              <a:t>, even from his mother's womb.</a:t>
            </a:r>
          </a:p>
          <a:p>
            <a:r>
              <a:rPr lang="en-US" sz="2400" baseline="30000" dirty="0">
                <a:solidFill>
                  <a:schemeClr val="accent2">
                    <a:lumMod val="50000"/>
                  </a:schemeClr>
                </a:solidFill>
              </a:rPr>
              <a:t>16 </a:t>
            </a:r>
            <a:r>
              <a:rPr lang="en-US" sz="2400" dirty="0">
                <a:solidFill>
                  <a:schemeClr val="accent2">
                    <a:lumMod val="50000"/>
                  </a:schemeClr>
                </a:solidFill>
              </a:rPr>
              <a:t>And many of the </a:t>
            </a:r>
            <a:r>
              <a:rPr lang="en-US" sz="2400" b="1" dirty="0">
                <a:solidFill>
                  <a:srgbClr val="FF0000"/>
                </a:solidFill>
              </a:rPr>
              <a:t>children of Israel shall he turn </a:t>
            </a:r>
            <a:r>
              <a:rPr lang="en-US" sz="2400" dirty="0">
                <a:solidFill>
                  <a:schemeClr val="accent2">
                    <a:lumMod val="50000"/>
                  </a:schemeClr>
                </a:solidFill>
              </a:rPr>
              <a:t>to the Lord their God.</a:t>
            </a:r>
          </a:p>
          <a:p>
            <a:r>
              <a:rPr lang="en-US" sz="2400" baseline="30000" dirty="0">
                <a:solidFill>
                  <a:schemeClr val="accent2">
                    <a:lumMod val="50000"/>
                  </a:schemeClr>
                </a:solidFill>
              </a:rPr>
              <a:t>17 </a:t>
            </a:r>
            <a:r>
              <a:rPr lang="en-US" sz="2400" dirty="0">
                <a:solidFill>
                  <a:schemeClr val="accent2">
                    <a:lumMod val="50000"/>
                  </a:schemeClr>
                </a:solidFill>
              </a:rPr>
              <a:t>And he shall </a:t>
            </a:r>
            <a:r>
              <a:rPr lang="en-US" sz="2400" b="1" dirty="0">
                <a:solidFill>
                  <a:srgbClr val="FF0000"/>
                </a:solidFill>
              </a:rPr>
              <a:t>go before him </a:t>
            </a:r>
            <a:r>
              <a:rPr lang="en-US" sz="2400" dirty="0">
                <a:solidFill>
                  <a:schemeClr val="accent2">
                    <a:lumMod val="50000"/>
                  </a:schemeClr>
                </a:solidFill>
              </a:rPr>
              <a:t>in the </a:t>
            </a:r>
            <a:r>
              <a:rPr lang="en-US" sz="2400" b="1" dirty="0">
                <a:solidFill>
                  <a:srgbClr val="FF0000"/>
                </a:solidFill>
              </a:rPr>
              <a:t>spirit and power of Elias</a:t>
            </a:r>
            <a:r>
              <a:rPr lang="en-US" sz="2400" dirty="0">
                <a:solidFill>
                  <a:schemeClr val="accent2">
                    <a:lumMod val="50000"/>
                  </a:schemeClr>
                </a:solidFill>
              </a:rPr>
              <a:t>, to turn the hearts of the fathers to the children, and the disobedient to the wisdom of the just; to </a:t>
            </a:r>
            <a:r>
              <a:rPr lang="en-US" sz="2400" b="1" dirty="0">
                <a:solidFill>
                  <a:srgbClr val="FF0000"/>
                </a:solidFill>
              </a:rPr>
              <a:t>make ready a people </a:t>
            </a:r>
            <a:r>
              <a:rPr lang="en-US" sz="2400" dirty="0">
                <a:solidFill>
                  <a:schemeClr val="accent2">
                    <a:lumMod val="50000"/>
                  </a:schemeClr>
                </a:solidFill>
              </a:rPr>
              <a:t>prepared for the Lord.</a:t>
            </a:r>
          </a:p>
        </p:txBody>
      </p:sp>
      <p:sp>
        <p:nvSpPr>
          <p:cNvPr id="11" name="TextBox 10"/>
          <p:cNvSpPr txBox="1"/>
          <p:nvPr/>
        </p:nvSpPr>
        <p:spPr>
          <a:xfrm rot="298623">
            <a:off x="8796193" y="3238453"/>
            <a:ext cx="3355406" cy="1077218"/>
          </a:xfrm>
          <a:prstGeom prst="rect">
            <a:avLst/>
          </a:prstGeom>
          <a:noFill/>
        </p:spPr>
        <p:txBody>
          <a:bodyPr wrap="none" rtlCol="0">
            <a:spAutoFit/>
          </a:bodyPr>
          <a:lstStyle/>
          <a:p>
            <a:r>
              <a:rPr lang="en-US" sz="3200" b="1" dirty="0" smtClean="0">
                <a:solidFill>
                  <a:srgbClr val="7030A0"/>
                </a:solidFill>
                <a:effectLst>
                  <a:glow rad="101600">
                    <a:schemeClr val="bg1">
                      <a:alpha val="60000"/>
                    </a:schemeClr>
                  </a:glow>
                </a:effectLst>
                <a:latin typeface="Brush Script Std" panose="03060802040607070404" pitchFamily="66" charset="0"/>
              </a:rPr>
              <a:t>Last prophet of</a:t>
            </a:r>
          </a:p>
          <a:p>
            <a:r>
              <a:rPr lang="en-US" sz="3200" b="1" dirty="0" smtClean="0">
                <a:solidFill>
                  <a:srgbClr val="7030A0"/>
                </a:solidFill>
                <a:effectLst>
                  <a:glow rad="101600">
                    <a:schemeClr val="bg1">
                      <a:alpha val="60000"/>
                    </a:schemeClr>
                  </a:glow>
                </a:effectLst>
                <a:latin typeface="Brush Script Std" panose="03060802040607070404" pitchFamily="66" charset="0"/>
              </a:rPr>
              <a:t>Old Dispensation?</a:t>
            </a:r>
            <a:endParaRPr lang="en-US" sz="3200" b="1" dirty="0">
              <a:solidFill>
                <a:srgbClr val="7030A0"/>
              </a:solidFill>
              <a:effectLst>
                <a:glow rad="101600">
                  <a:schemeClr val="bg1">
                    <a:alpha val="60000"/>
                  </a:schemeClr>
                </a:glow>
              </a:effectLst>
              <a:latin typeface="Brush Script Std" panose="03060802040607070404" pitchFamily="66" charset="0"/>
            </a:endParaRPr>
          </a:p>
        </p:txBody>
      </p:sp>
    </p:spTree>
    <p:extLst>
      <p:ext uri="{BB962C8B-B14F-4D97-AF65-F5344CB8AC3E}">
        <p14:creationId xmlns:p14="http://schemas.microsoft.com/office/powerpoint/2010/main" val="18968509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clrChange>
              <a:clrFrom>
                <a:srgbClr val="FAF6ED"/>
              </a:clrFrom>
              <a:clrTo>
                <a:srgbClr val="FAF6ED">
                  <a:alpha val="0"/>
                </a:srgbClr>
              </a:clrTo>
            </a:clrChange>
            <a:extLst>
              <a:ext uri="{28A0092B-C50C-407E-A947-70E740481C1C}">
                <a14:useLocalDpi xmlns:a14="http://schemas.microsoft.com/office/drawing/2010/main" val="0"/>
              </a:ext>
            </a:extLst>
          </a:blip>
          <a:stretch>
            <a:fillRect/>
          </a:stretch>
        </p:blipFill>
        <p:spPr>
          <a:xfrm>
            <a:off x="7107820" y="695223"/>
            <a:ext cx="4469258" cy="265176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304800" y="101600"/>
            <a:ext cx="3352200" cy="646331"/>
          </a:xfrm>
          <a:prstGeom prst="rect">
            <a:avLst/>
          </a:prstGeom>
          <a:noFill/>
        </p:spPr>
        <p:txBody>
          <a:bodyPr wrap="none" rtlCol="0">
            <a:spAutoFit/>
          </a:bodyPr>
          <a:lstStyle/>
          <a:p>
            <a:r>
              <a:rPr lang="en-US" dirty="0" smtClean="0">
                <a:effectLst>
                  <a:glow rad="101600">
                    <a:schemeClr val="bg1">
                      <a:alpha val="60000"/>
                    </a:schemeClr>
                  </a:glow>
                </a:effectLst>
                <a:latin typeface="Arial" panose="020B0604020202020204" pitchFamily="34" charset="0"/>
                <a:cs typeface="Arial" panose="020B0604020202020204" pitchFamily="34" charset="0"/>
              </a:rPr>
              <a:t>Lesson 2</a:t>
            </a:r>
          </a:p>
          <a:p>
            <a:r>
              <a:rPr lang="en-US" dirty="0" smtClean="0">
                <a:effectLst>
                  <a:glow rad="101600">
                    <a:schemeClr val="bg1">
                      <a:alpha val="60000"/>
                    </a:schemeClr>
                  </a:glow>
                </a:effectLst>
                <a:latin typeface="Arial" panose="020B0604020202020204" pitchFamily="34" charset="0"/>
                <a:cs typeface="Arial" panose="020B0604020202020204" pitchFamily="34" charset="0"/>
              </a:rPr>
              <a:t>My Soul Doth Magnify the Lord</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5" name="TextBox 4"/>
          <p:cNvSpPr txBox="1"/>
          <p:nvPr/>
        </p:nvSpPr>
        <p:spPr>
          <a:xfrm>
            <a:off x="8958213" y="6261100"/>
            <a:ext cx="2864887" cy="369332"/>
          </a:xfrm>
          <a:prstGeom prst="rect">
            <a:avLst/>
          </a:prstGeom>
          <a:noFill/>
        </p:spPr>
        <p:txBody>
          <a:bodyPr wrap="none" rtlCol="0">
            <a:spAutoFit/>
          </a:bodyPr>
          <a:lstStyle/>
          <a:p>
            <a:pPr algn="r"/>
            <a:r>
              <a:rPr lang="en-US" dirty="0" smtClean="0">
                <a:effectLst>
                  <a:glow rad="101600">
                    <a:schemeClr val="bg1">
                      <a:alpha val="60000"/>
                    </a:schemeClr>
                  </a:glow>
                </a:effectLst>
                <a:latin typeface="Arial" panose="020B0604020202020204" pitchFamily="34" charset="0"/>
                <a:cs typeface="Arial" panose="020B0604020202020204" pitchFamily="34" charset="0"/>
              </a:rPr>
              <a:t>1- John the Baptist is born</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2" name="TextBox 1"/>
          <p:cNvSpPr txBox="1"/>
          <p:nvPr/>
        </p:nvSpPr>
        <p:spPr>
          <a:xfrm>
            <a:off x="609512" y="1133284"/>
            <a:ext cx="2833352" cy="461665"/>
          </a:xfrm>
          <a:prstGeom prst="rect">
            <a:avLst/>
          </a:prstGeom>
          <a:noFill/>
        </p:spPr>
        <p:txBody>
          <a:bodyPr wrap="square" rtlCol="0">
            <a:spAutoFit/>
          </a:bodyPr>
          <a:lstStyle/>
          <a:p>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Luke 1: 18-20</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sp>
        <p:nvSpPr>
          <p:cNvPr id="17" name="TextBox 16"/>
          <p:cNvSpPr txBox="1"/>
          <p:nvPr/>
        </p:nvSpPr>
        <p:spPr>
          <a:xfrm>
            <a:off x="8153561" y="684319"/>
            <a:ext cx="3669539" cy="461665"/>
          </a:xfrm>
          <a:prstGeom prst="rect">
            <a:avLst/>
          </a:prstGeom>
          <a:noFill/>
        </p:spPr>
        <p:txBody>
          <a:bodyPr wrap="square" rtlCol="0">
            <a:spAutoFit/>
          </a:bodyPr>
          <a:lstStyle/>
          <a:p>
            <a:pPr algn="r"/>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Gabriel &amp; Zacharias</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sp>
        <p:nvSpPr>
          <p:cNvPr id="3" name="Rectangle 2"/>
          <p:cNvSpPr/>
          <p:nvPr/>
        </p:nvSpPr>
        <p:spPr>
          <a:xfrm>
            <a:off x="627982" y="1610159"/>
            <a:ext cx="6441738" cy="415498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2400" baseline="30000" dirty="0">
                <a:solidFill>
                  <a:schemeClr val="accent2">
                    <a:lumMod val="50000"/>
                  </a:schemeClr>
                </a:solidFill>
              </a:rPr>
              <a:t>18 </a:t>
            </a:r>
            <a:r>
              <a:rPr lang="en-US" sz="2400" dirty="0">
                <a:solidFill>
                  <a:schemeClr val="accent2">
                    <a:lumMod val="50000"/>
                  </a:schemeClr>
                </a:solidFill>
              </a:rPr>
              <a:t>And Zacharias said unto the angel, Whereby shall I know this? for I am an old man, and my wife well stricken in years.</a:t>
            </a:r>
          </a:p>
          <a:p>
            <a:r>
              <a:rPr lang="en-US" sz="2400" baseline="30000" dirty="0">
                <a:solidFill>
                  <a:schemeClr val="accent2">
                    <a:lumMod val="50000"/>
                  </a:schemeClr>
                </a:solidFill>
              </a:rPr>
              <a:t>19 </a:t>
            </a:r>
            <a:r>
              <a:rPr lang="en-US" sz="2400" dirty="0">
                <a:solidFill>
                  <a:schemeClr val="accent2">
                    <a:lumMod val="50000"/>
                  </a:schemeClr>
                </a:solidFill>
              </a:rPr>
              <a:t>And the angel answering said unto him, I am Gabriel, that stand in the presence of God; and am sent to speak unto thee, and to shew thee these glad tidings.</a:t>
            </a:r>
          </a:p>
          <a:p>
            <a:r>
              <a:rPr lang="en-US" sz="2400" baseline="30000" dirty="0">
                <a:solidFill>
                  <a:schemeClr val="accent2">
                    <a:lumMod val="50000"/>
                  </a:schemeClr>
                </a:solidFill>
              </a:rPr>
              <a:t>20 </a:t>
            </a:r>
            <a:r>
              <a:rPr lang="en-US" sz="2400" dirty="0">
                <a:solidFill>
                  <a:schemeClr val="accent2">
                    <a:lumMod val="50000"/>
                  </a:schemeClr>
                </a:solidFill>
              </a:rPr>
              <a:t>And, behold, thou shalt be dumb, and not able to speak, until the day that these things shall be performed, because thou believest not my words, which shall be fulfilled in their season.</a:t>
            </a:r>
          </a:p>
        </p:txBody>
      </p:sp>
    </p:spTree>
    <p:extLst>
      <p:ext uri="{BB962C8B-B14F-4D97-AF65-F5344CB8AC3E}">
        <p14:creationId xmlns:p14="http://schemas.microsoft.com/office/powerpoint/2010/main" val="12084629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clrChange>
              <a:clrFrom>
                <a:srgbClr val="FAF6ED"/>
              </a:clrFrom>
              <a:clrTo>
                <a:srgbClr val="FAF6ED">
                  <a:alpha val="0"/>
                </a:srgbClr>
              </a:clrTo>
            </a:clrChange>
            <a:extLst>
              <a:ext uri="{28A0092B-C50C-407E-A947-70E740481C1C}">
                <a14:useLocalDpi xmlns:a14="http://schemas.microsoft.com/office/drawing/2010/main" val="0"/>
              </a:ext>
            </a:extLst>
          </a:blip>
          <a:stretch>
            <a:fillRect/>
          </a:stretch>
        </p:blipFill>
        <p:spPr>
          <a:xfrm>
            <a:off x="7107820" y="695223"/>
            <a:ext cx="4469258" cy="265176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304800" y="101600"/>
            <a:ext cx="3352200" cy="646331"/>
          </a:xfrm>
          <a:prstGeom prst="rect">
            <a:avLst/>
          </a:prstGeom>
          <a:noFill/>
        </p:spPr>
        <p:txBody>
          <a:bodyPr wrap="none" rtlCol="0">
            <a:spAutoFit/>
          </a:bodyPr>
          <a:lstStyle/>
          <a:p>
            <a:r>
              <a:rPr lang="en-US" dirty="0" smtClean="0">
                <a:effectLst>
                  <a:glow rad="101600">
                    <a:schemeClr val="bg1">
                      <a:alpha val="60000"/>
                    </a:schemeClr>
                  </a:glow>
                </a:effectLst>
                <a:latin typeface="Arial" panose="020B0604020202020204" pitchFamily="34" charset="0"/>
                <a:cs typeface="Arial" panose="020B0604020202020204" pitchFamily="34" charset="0"/>
              </a:rPr>
              <a:t>Lesson 2</a:t>
            </a:r>
          </a:p>
          <a:p>
            <a:r>
              <a:rPr lang="en-US" dirty="0" smtClean="0">
                <a:effectLst>
                  <a:glow rad="101600">
                    <a:schemeClr val="bg1">
                      <a:alpha val="60000"/>
                    </a:schemeClr>
                  </a:glow>
                </a:effectLst>
                <a:latin typeface="Arial" panose="020B0604020202020204" pitchFamily="34" charset="0"/>
                <a:cs typeface="Arial" panose="020B0604020202020204" pitchFamily="34" charset="0"/>
              </a:rPr>
              <a:t>My Soul Doth Magnify the Lord</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5" name="TextBox 4"/>
          <p:cNvSpPr txBox="1"/>
          <p:nvPr/>
        </p:nvSpPr>
        <p:spPr>
          <a:xfrm>
            <a:off x="8958213" y="6261100"/>
            <a:ext cx="2864887" cy="369332"/>
          </a:xfrm>
          <a:prstGeom prst="rect">
            <a:avLst/>
          </a:prstGeom>
          <a:noFill/>
        </p:spPr>
        <p:txBody>
          <a:bodyPr wrap="none" rtlCol="0">
            <a:spAutoFit/>
          </a:bodyPr>
          <a:lstStyle/>
          <a:p>
            <a:pPr algn="r"/>
            <a:r>
              <a:rPr lang="en-US" dirty="0" smtClean="0">
                <a:effectLst>
                  <a:glow rad="101600">
                    <a:schemeClr val="bg1">
                      <a:alpha val="60000"/>
                    </a:schemeClr>
                  </a:glow>
                </a:effectLst>
                <a:latin typeface="Arial" panose="020B0604020202020204" pitchFamily="34" charset="0"/>
                <a:cs typeface="Arial" panose="020B0604020202020204" pitchFamily="34" charset="0"/>
              </a:rPr>
              <a:t>1- John the Baptist is born</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2" name="TextBox 1"/>
          <p:cNvSpPr txBox="1"/>
          <p:nvPr/>
        </p:nvSpPr>
        <p:spPr>
          <a:xfrm>
            <a:off x="609512" y="1133284"/>
            <a:ext cx="2833352" cy="461665"/>
          </a:xfrm>
          <a:prstGeom prst="rect">
            <a:avLst/>
          </a:prstGeom>
          <a:noFill/>
        </p:spPr>
        <p:txBody>
          <a:bodyPr wrap="square" rtlCol="0">
            <a:spAutoFit/>
          </a:bodyPr>
          <a:lstStyle/>
          <a:p>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Luke 1: 18-20</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sp>
        <p:nvSpPr>
          <p:cNvPr id="17" name="TextBox 16"/>
          <p:cNvSpPr txBox="1"/>
          <p:nvPr/>
        </p:nvSpPr>
        <p:spPr>
          <a:xfrm>
            <a:off x="8153561" y="684319"/>
            <a:ext cx="3669539" cy="461665"/>
          </a:xfrm>
          <a:prstGeom prst="rect">
            <a:avLst/>
          </a:prstGeom>
          <a:noFill/>
        </p:spPr>
        <p:txBody>
          <a:bodyPr wrap="square" rtlCol="0">
            <a:spAutoFit/>
          </a:bodyPr>
          <a:lstStyle/>
          <a:p>
            <a:pPr algn="r"/>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Gabriel &amp; Zacharias</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sp>
        <p:nvSpPr>
          <p:cNvPr id="3" name="Rectangle 2"/>
          <p:cNvSpPr/>
          <p:nvPr/>
        </p:nvSpPr>
        <p:spPr>
          <a:xfrm>
            <a:off x="627982" y="1610159"/>
            <a:ext cx="6492240" cy="415498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2400" baseline="30000" dirty="0">
                <a:solidFill>
                  <a:schemeClr val="accent2">
                    <a:lumMod val="50000"/>
                  </a:schemeClr>
                </a:solidFill>
              </a:rPr>
              <a:t>18 </a:t>
            </a:r>
            <a:r>
              <a:rPr lang="en-US" sz="2400" dirty="0">
                <a:solidFill>
                  <a:schemeClr val="accent2">
                    <a:lumMod val="50000"/>
                  </a:schemeClr>
                </a:solidFill>
              </a:rPr>
              <a:t>And Zacharias said unto the angel, </a:t>
            </a:r>
            <a:r>
              <a:rPr lang="en-US" sz="2400" b="1" dirty="0">
                <a:solidFill>
                  <a:srgbClr val="FF0000"/>
                </a:solidFill>
              </a:rPr>
              <a:t>Whereby shall I know this?</a:t>
            </a:r>
            <a:r>
              <a:rPr lang="en-US" sz="2400" dirty="0">
                <a:solidFill>
                  <a:schemeClr val="accent2">
                    <a:lumMod val="50000"/>
                  </a:schemeClr>
                </a:solidFill>
              </a:rPr>
              <a:t> for I am an old man, and my wife well stricken in years.</a:t>
            </a:r>
          </a:p>
          <a:p>
            <a:r>
              <a:rPr lang="en-US" sz="2400" baseline="30000" dirty="0">
                <a:solidFill>
                  <a:schemeClr val="accent2">
                    <a:lumMod val="50000"/>
                  </a:schemeClr>
                </a:solidFill>
              </a:rPr>
              <a:t>19 </a:t>
            </a:r>
            <a:r>
              <a:rPr lang="en-US" sz="2400" dirty="0">
                <a:solidFill>
                  <a:schemeClr val="accent2">
                    <a:lumMod val="50000"/>
                  </a:schemeClr>
                </a:solidFill>
              </a:rPr>
              <a:t>And the angel answering said unto him, I am Gabriel, that stand in the presence of God; and am sent to speak unto thee, and to shew thee these glad tidings.</a:t>
            </a:r>
          </a:p>
          <a:p>
            <a:r>
              <a:rPr lang="en-US" sz="2400" baseline="30000" dirty="0">
                <a:solidFill>
                  <a:schemeClr val="accent2">
                    <a:lumMod val="50000"/>
                  </a:schemeClr>
                </a:solidFill>
              </a:rPr>
              <a:t>20 </a:t>
            </a:r>
            <a:r>
              <a:rPr lang="en-US" sz="2400" dirty="0">
                <a:solidFill>
                  <a:schemeClr val="accent2">
                    <a:lumMod val="50000"/>
                  </a:schemeClr>
                </a:solidFill>
              </a:rPr>
              <a:t>And, behold, thou shalt be dumb, and not able to speak, until the day that these things shall be performed, because thou believest not my words, which shall be fulfilled in their season.</a:t>
            </a:r>
          </a:p>
        </p:txBody>
      </p:sp>
      <p:sp>
        <p:nvSpPr>
          <p:cNvPr id="6" name="TextBox 5"/>
          <p:cNvSpPr txBox="1"/>
          <p:nvPr/>
        </p:nvSpPr>
        <p:spPr>
          <a:xfrm rot="20905544">
            <a:off x="3717183" y="1056776"/>
            <a:ext cx="3842719" cy="584775"/>
          </a:xfrm>
          <a:prstGeom prst="rect">
            <a:avLst/>
          </a:prstGeom>
          <a:noFill/>
        </p:spPr>
        <p:txBody>
          <a:bodyPr wrap="none" rtlCol="0">
            <a:spAutoFit/>
          </a:bodyPr>
          <a:lstStyle/>
          <a:p>
            <a:r>
              <a:rPr lang="en-US" sz="3200" b="1" dirty="0" smtClean="0">
                <a:solidFill>
                  <a:srgbClr val="7030A0"/>
                </a:solidFill>
                <a:effectLst>
                  <a:glow rad="101600">
                    <a:schemeClr val="bg1">
                      <a:alpha val="60000"/>
                    </a:schemeClr>
                  </a:glow>
                </a:effectLst>
                <a:latin typeface="Brush Script Std" panose="03060802040607070404" pitchFamily="66" charset="0"/>
              </a:rPr>
              <a:t>“How shall this be?”</a:t>
            </a:r>
            <a:endParaRPr lang="en-US" sz="3200" b="1" dirty="0">
              <a:solidFill>
                <a:srgbClr val="7030A0"/>
              </a:solidFill>
              <a:effectLst>
                <a:glow rad="101600">
                  <a:schemeClr val="bg1">
                    <a:alpha val="60000"/>
                  </a:schemeClr>
                </a:glow>
              </a:effectLst>
              <a:latin typeface="Brush Script Std" panose="03060802040607070404" pitchFamily="66" charset="0"/>
            </a:endParaRPr>
          </a:p>
        </p:txBody>
      </p:sp>
    </p:spTree>
    <p:extLst>
      <p:ext uri="{BB962C8B-B14F-4D97-AF65-F5344CB8AC3E}">
        <p14:creationId xmlns:p14="http://schemas.microsoft.com/office/powerpoint/2010/main" val="42909710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clrChange>
              <a:clrFrom>
                <a:srgbClr val="FAF6ED"/>
              </a:clrFrom>
              <a:clrTo>
                <a:srgbClr val="FAF6ED">
                  <a:alpha val="0"/>
                </a:srgbClr>
              </a:clrTo>
            </a:clrChange>
            <a:extLst>
              <a:ext uri="{28A0092B-C50C-407E-A947-70E740481C1C}">
                <a14:useLocalDpi xmlns:a14="http://schemas.microsoft.com/office/drawing/2010/main" val="0"/>
              </a:ext>
            </a:extLst>
          </a:blip>
          <a:stretch>
            <a:fillRect/>
          </a:stretch>
        </p:blipFill>
        <p:spPr>
          <a:xfrm>
            <a:off x="7107820" y="695223"/>
            <a:ext cx="4469258" cy="265176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304800" y="101600"/>
            <a:ext cx="3352200" cy="646331"/>
          </a:xfrm>
          <a:prstGeom prst="rect">
            <a:avLst/>
          </a:prstGeom>
          <a:noFill/>
        </p:spPr>
        <p:txBody>
          <a:bodyPr wrap="none" rtlCol="0">
            <a:spAutoFit/>
          </a:bodyPr>
          <a:lstStyle/>
          <a:p>
            <a:r>
              <a:rPr lang="en-US" dirty="0" smtClean="0">
                <a:effectLst>
                  <a:glow rad="101600">
                    <a:schemeClr val="bg1">
                      <a:alpha val="60000"/>
                    </a:schemeClr>
                  </a:glow>
                </a:effectLst>
                <a:latin typeface="Arial" panose="020B0604020202020204" pitchFamily="34" charset="0"/>
                <a:cs typeface="Arial" panose="020B0604020202020204" pitchFamily="34" charset="0"/>
              </a:rPr>
              <a:t>Lesson 2</a:t>
            </a:r>
          </a:p>
          <a:p>
            <a:r>
              <a:rPr lang="en-US" dirty="0" smtClean="0">
                <a:effectLst>
                  <a:glow rad="101600">
                    <a:schemeClr val="bg1">
                      <a:alpha val="60000"/>
                    </a:schemeClr>
                  </a:glow>
                </a:effectLst>
                <a:latin typeface="Arial" panose="020B0604020202020204" pitchFamily="34" charset="0"/>
                <a:cs typeface="Arial" panose="020B0604020202020204" pitchFamily="34" charset="0"/>
              </a:rPr>
              <a:t>My Soul Doth Magnify the Lord</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5" name="TextBox 4"/>
          <p:cNvSpPr txBox="1"/>
          <p:nvPr/>
        </p:nvSpPr>
        <p:spPr>
          <a:xfrm>
            <a:off x="8958213" y="6261100"/>
            <a:ext cx="2864887" cy="369332"/>
          </a:xfrm>
          <a:prstGeom prst="rect">
            <a:avLst/>
          </a:prstGeom>
          <a:noFill/>
        </p:spPr>
        <p:txBody>
          <a:bodyPr wrap="none" rtlCol="0">
            <a:spAutoFit/>
          </a:bodyPr>
          <a:lstStyle/>
          <a:p>
            <a:pPr algn="r"/>
            <a:r>
              <a:rPr lang="en-US" dirty="0" smtClean="0">
                <a:effectLst>
                  <a:glow rad="101600">
                    <a:schemeClr val="bg1">
                      <a:alpha val="60000"/>
                    </a:schemeClr>
                  </a:glow>
                </a:effectLst>
                <a:latin typeface="Arial" panose="020B0604020202020204" pitchFamily="34" charset="0"/>
                <a:cs typeface="Arial" panose="020B0604020202020204" pitchFamily="34" charset="0"/>
              </a:rPr>
              <a:t>1- John the Baptist is born</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15" name="TextBox 14"/>
          <p:cNvSpPr txBox="1"/>
          <p:nvPr/>
        </p:nvSpPr>
        <p:spPr>
          <a:xfrm>
            <a:off x="627724" y="1140555"/>
            <a:ext cx="2833352" cy="461665"/>
          </a:xfrm>
          <a:prstGeom prst="rect">
            <a:avLst/>
          </a:prstGeom>
          <a:noFill/>
        </p:spPr>
        <p:txBody>
          <a:bodyPr wrap="square" rtlCol="0">
            <a:spAutoFit/>
          </a:bodyPr>
          <a:lstStyle/>
          <a:p>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Luke 1: 59-63</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sp>
        <p:nvSpPr>
          <p:cNvPr id="17" name="TextBox 16"/>
          <p:cNvSpPr txBox="1"/>
          <p:nvPr/>
        </p:nvSpPr>
        <p:spPr>
          <a:xfrm>
            <a:off x="8153561" y="684319"/>
            <a:ext cx="3669539" cy="461665"/>
          </a:xfrm>
          <a:prstGeom prst="rect">
            <a:avLst/>
          </a:prstGeom>
          <a:noFill/>
        </p:spPr>
        <p:txBody>
          <a:bodyPr wrap="square" rtlCol="0">
            <a:spAutoFit/>
          </a:bodyPr>
          <a:lstStyle/>
          <a:p>
            <a:pPr algn="r"/>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Gabriel &amp; Zacharias</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grpSp>
        <p:nvGrpSpPr>
          <p:cNvPr id="2" name="Group 1"/>
          <p:cNvGrpSpPr/>
          <p:nvPr/>
        </p:nvGrpSpPr>
        <p:grpSpPr>
          <a:xfrm>
            <a:off x="7521586" y="3571728"/>
            <a:ext cx="4361015" cy="2435372"/>
            <a:chOff x="7521586" y="3571728"/>
            <a:chExt cx="4361015" cy="2435372"/>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1586" y="3571728"/>
              <a:ext cx="4361015" cy="2435372"/>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8213062" y="3981983"/>
              <a:ext cx="3669539" cy="461665"/>
            </a:xfrm>
            <a:prstGeom prst="rect">
              <a:avLst/>
            </a:prstGeom>
            <a:noFill/>
          </p:spPr>
          <p:txBody>
            <a:bodyPr wrap="square" rtlCol="0">
              <a:spAutoFit/>
            </a:bodyPr>
            <a:lstStyle/>
            <a:p>
              <a:pPr algn="r"/>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John the Baptist</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grpSp>
      <p:sp>
        <p:nvSpPr>
          <p:cNvPr id="3" name="Rectangle 2"/>
          <p:cNvSpPr/>
          <p:nvPr/>
        </p:nvSpPr>
        <p:spPr>
          <a:xfrm>
            <a:off x="627724" y="1611993"/>
            <a:ext cx="6480096" cy="415498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2400" baseline="30000" dirty="0">
                <a:solidFill>
                  <a:schemeClr val="accent2">
                    <a:lumMod val="50000"/>
                  </a:schemeClr>
                </a:solidFill>
              </a:rPr>
              <a:t>59 </a:t>
            </a:r>
            <a:r>
              <a:rPr lang="en-US" sz="2400" dirty="0">
                <a:solidFill>
                  <a:schemeClr val="accent2">
                    <a:lumMod val="50000"/>
                  </a:schemeClr>
                </a:solidFill>
              </a:rPr>
              <a:t>And it came to pass, that on the eighth day they came to circumcise the child; and they called him Zacharias, after the name of his father.</a:t>
            </a:r>
          </a:p>
          <a:p>
            <a:r>
              <a:rPr lang="en-US" sz="2400" baseline="30000" dirty="0">
                <a:solidFill>
                  <a:schemeClr val="accent2">
                    <a:lumMod val="50000"/>
                  </a:schemeClr>
                </a:solidFill>
              </a:rPr>
              <a:t>60 </a:t>
            </a:r>
            <a:r>
              <a:rPr lang="en-US" sz="2400" dirty="0">
                <a:solidFill>
                  <a:schemeClr val="accent2">
                    <a:lumMod val="50000"/>
                  </a:schemeClr>
                </a:solidFill>
              </a:rPr>
              <a:t>And his mother answered and said, Not so; but he shall be called John.</a:t>
            </a:r>
          </a:p>
          <a:p>
            <a:r>
              <a:rPr lang="en-US" sz="2400" baseline="30000" dirty="0">
                <a:solidFill>
                  <a:schemeClr val="accent2">
                    <a:lumMod val="50000"/>
                  </a:schemeClr>
                </a:solidFill>
              </a:rPr>
              <a:t>61 </a:t>
            </a:r>
            <a:r>
              <a:rPr lang="en-US" sz="2400" dirty="0">
                <a:solidFill>
                  <a:schemeClr val="accent2">
                    <a:lumMod val="50000"/>
                  </a:schemeClr>
                </a:solidFill>
              </a:rPr>
              <a:t>And they said unto her, There is none of thy kindred that is called by this name.</a:t>
            </a:r>
          </a:p>
          <a:p>
            <a:r>
              <a:rPr lang="en-US" sz="2400" baseline="30000" dirty="0">
                <a:solidFill>
                  <a:schemeClr val="accent2">
                    <a:lumMod val="50000"/>
                  </a:schemeClr>
                </a:solidFill>
              </a:rPr>
              <a:t>62 </a:t>
            </a:r>
            <a:r>
              <a:rPr lang="en-US" sz="2400" dirty="0">
                <a:solidFill>
                  <a:schemeClr val="accent2">
                    <a:lumMod val="50000"/>
                  </a:schemeClr>
                </a:solidFill>
              </a:rPr>
              <a:t>And they made signs to his father, how he would have him called.</a:t>
            </a:r>
          </a:p>
          <a:p>
            <a:r>
              <a:rPr lang="en-US" sz="2400" baseline="30000" dirty="0">
                <a:solidFill>
                  <a:schemeClr val="accent2">
                    <a:lumMod val="50000"/>
                  </a:schemeClr>
                </a:solidFill>
              </a:rPr>
              <a:t>63 </a:t>
            </a:r>
            <a:r>
              <a:rPr lang="en-US" sz="2400" dirty="0">
                <a:solidFill>
                  <a:schemeClr val="accent2">
                    <a:lumMod val="50000"/>
                  </a:schemeClr>
                </a:solidFill>
              </a:rPr>
              <a:t>And he asked for a writing table, and wrote, saying, His name is John. And they </a:t>
            </a:r>
            <a:r>
              <a:rPr lang="en-US" sz="2400" dirty="0" err="1">
                <a:solidFill>
                  <a:schemeClr val="accent2">
                    <a:lumMod val="50000"/>
                  </a:schemeClr>
                </a:solidFill>
              </a:rPr>
              <a:t>marvelled</a:t>
            </a:r>
            <a:r>
              <a:rPr lang="en-US" sz="2400" dirty="0">
                <a:solidFill>
                  <a:schemeClr val="accent2">
                    <a:lumMod val="50000"/>
                  </a:schemeClr>
                </a:solidFill>
              </a:rPr>
              <a:t> all.</a:t>
            </a:r>
          </a:p>
        </p:txBody>
      </p:sp>
    </p:spTree>
    <p:extLst>
      <p:ext uri="{BB962C8B-B14F-4D97-AF65-F5344CB8AC3E}">
        <p14:creationId xmlns:p14="http://schemas.microsoft.com/office/powerpoint/2010/main" val="33619566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par>
                          <p:cTn id="8" fill="hold">
                            <p:stCondLst>
                              <p:cond delay="2500"/>
                            </p:stCondLst>
                            <p:childTnLst>
                              <p:par>
                                <p:cTn id="9" presetID="53" presetClass="entr" presetSubtype="16"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 calcmode="lin" valueType="num">
                                      <p:cBhvr>
                                        <p:cTn id="11" dur="2000" fill="hold"/>
                                        <p:tgtEl>
                                          <p:spTgt spid="2"/>
                                        </p:tgtEl>
                                        <p:attrNameLst>
                                          <p:attrName>ppt_w</p:attrName>
                                        </p:attrNameLst>
                                      </p:cBhvr>
                                      <p:tavLst>
                                        <p:tav tm="0">
                                          <p:val>
                                            <p:fltVal val="0"/>
                                          </p:val>
                                        </p:tav>
                                        <p:tav tm="100000">
                                          <p:val>
                                            <p:strVal val="#ppt_w"/>
                                          </p:val>
                                        </p:tav>
                                      </p:tavLst>
                                    </p:anim>
                                    <p:anim calcmode="lin" valueType="num">
                                      <p:cBhvr>
                                        <p:cTn id="12" dur="2000" fill="hold"/>
                                        <p:tgtEl>
                                          <p:spTgt spid="2"/>
                                        </p:tgtEl>
                                        <p:attrNameLst>
                                          <p:attrName>ppt_h</p:attrName>
                                        </p:attrNameLst>
                                      </p:cBhvr>
                                      <p:tavLst>
                                        <p:tav tm="0">
                                          <p:val>
                                            <p:fltVal val="0"/>
                                          </p:val>
                                        </p:tav>
                                        <p:tav tm="100000">
                                          <p:val>
                                            <p:strVal val="#ppt_h"/>
                                          </p:val>
                                        </p:tav>
                                      </p:tavLst>
                                    </p:anim>
                                    <p:animEffect transition="in" filter="fade">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clrChange>
              <a:clrFrom>
                <a:srgbClr val="FAF6ED"/>
              </a:clrFrom>
              <a:clrTo>
                <a:srgbClr val="FAF6ED">
                  <a:alpha val="0"/>
                </a:srgbClr>
              </a:clrTo>
            </a:clrChange>
            <a:extLst>
              <a:ext uri="{28A0092B-C50C-407E-A947-70E740481C1C}">
                <a14:useLocalDpi xmlns:a14="http://schemas.microsoft.com/office/drawing/2010/main" val="0"/>
              </a:ext>
            </a:extLst>
          </a:blip>
          <a:stretch>
            <a:fillRect/>
          </a:stretch>
        </p:blipFill>
        <p:spPr>
          <a:xfrm>
            <a:off x="7107820" y="695223"/>
            <a:ext cx="4469258" cy="265176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304800" y="101600"/>
            <a:ext cx="3352200" cy="646331"/>
          </a:xfrm>
          <a:prstGeom prst="rect">
            <a:avLst/>
          </a:prstGeom>
          <a:noFill/>
        </p:spPr>
        <p:txBody>
          <a:bodyPr wrap="none" rtlCol="0">
            <a:spAutoFit/>
          </a:bodyPr>
          <a:lstStyle/>
          <a:p>
            <a:r>
              <a:rPr lang="en-US" dirty="0" smtClean="0">
                <a:effectLst>
                  <a:glow rad="101600">
                    <a:schemeClr val="bg1">
                      <a:alpha val="60000"/>
                    </a:schemeClr>
                  </a:glow>
                </a:effectLst>
                <a:latin typeface="Arial" panose="020B0604020202020204" pitchFamily="34" charset="0"/>
                <a:cs typeface="Arial" panose="020B0604020202020204" pitchFamily="34" charset="0"/>
              </a:rPr>
              <a:t>Lesson 2</a:t>
            </a:r>
          </a:p>
          <a:p>
            <a:r>
              <a:rPr lang="en-US" dirty="0" smtClean="0">
                <a:effectLst>
                  <a:glow rad="101600">
                    <a:schemeClr val="bg1">
                      <a:alpha val="60000"/>
                    </a:schemeClr>
                  </a:glow>
                </a:effectLst>
                <a:latin typeface="Arial" panose="020B0604020202020204" pitchFamily="34" charset="0"/>
                <a:cs typeface="Arial" panose="020B0604020202020204" pitchFamily="34" charset="0"/>
              </a:rPr>
              <a:t>My Soul Doth Magnify the Lord</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5" name="TextBox 4"/>
          <p:cNvSpPr txBox="1"/>
          <p:nvPr/>
        </p:nvSpPr>
        <p:spPr>
          <a:xfrm>
            <a:off x="8958213" y="6261100"/>
            <a:ext cx="2864887" cy="369332"/>
          </a:xfrm>
          <a:prstGeom prst="rect">
            <a:avLst/>
          </a:prstGeom>
          <a:noFill/>
        </p:spPr>
        <p:txBody>
          <a:bodyPr wrap="none" rtlCol="0">
            <a:spAutoFit/>
          </a:bodyPr>
          <a:lstStyle/>
          <a:p>
            <a:pPr algn="r"/>
            <a:r>
              <a:rPr lang="en-US" dirty="0" smtClean="0">
                <a:effectLst>
                  <a:glow rad="101600">
                    <a:schemeClr val="bg1">
                      <a:alpha val="60000"/>
                    </a:schemeClr>
                  </a:glow>
                </a:effectLst>
                <a:latin typeface="Arial" panose="020B0604020202020204" pitchFamily="34" charset="0"/>
                <a:cs typeface="Arial" panose="020B0604020202020204" pitchFamily="34" charset="0"/>
              </a:rPr>
              <a:t>1- John the Baptist is born</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15" name="TextBox 14"/>
          <p:cNvSpPr txBox="1"/>
          <p:nvPr/>
        </p:nvSpPr>
        <p:spPr>
          <a:xfrm>
            <a:off x="627724" y="1140555"/>
            <a:ext cx="2833352" cy="461665"/>
          </a:xfrm>
          <a:prstGeom prst="rect">
            <a:avLst/>
          </a:prstGeom>
          <a:noFill/>
        </p:spPr>
        <p:txBody>
          <a:bodyPr wrap="square" rtlCol="0">
            <a:spAutoFit/>
          </a:bodyPr>
          <a:lstStyle/>
          <a:p>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Luke 1: 59-63</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sp>
        <p:nvSpPr>
          <p:cNvPr id="17" name="TextBox 16"/>
          <p:cNvSpPr txBox="1"/>
          <p:nvPr/>
        </p:nvSpPr>
        <p:spPr>
          <a:xfrm>
            <a:off x="8153561" y="684319"/>
            <a:ext cx="3669539" cy="461665"/>
          </a:xfrm>
          <a:prstGeom prst="rect">
            <a:avLst/>
          </a:prstGeom>
          <a:noFill/>
        </p:spPr>
        <p:txBody>
          <a:bodyPr wrap="square" rtlCol="0">
            <a:spAutoFit/>
          </a:bodyPr>
          <a:lstStyle/>
          <a:p>
            <a:pPr algn="r"/>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Gabriel &amp; Zacharias</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grpSp>
        <p:nvGrpSpPr>
          <p:cNvPr id="2" name="Group 1"/>
          <p:cNvGrpSpPr/>
          <p:nvPr/>
        </p:nvGrpSpPr>
        <p:grpSpPr>
          <a:xfrm>
            <a:off x="7521586" y="3571728"/>
            <a:ext cx="4361015" cy="2435372"/>
            <a:chOff x="7521586" y="3571728"/>
            <a:chExt cx="4361015" cy="2435372"/>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1586" y="3571728"/>
              <a:ext cx="4361015" cy="2435372"/>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8213062" y="3981983"/>
              <a:ext cx="3669539" cy="461665"/>
            </a:xfrm>
            <a:prstGeom prst="rect">
              <a:avLst/>
            </a:prstGeom>
            <a:noFill/>
          </p:spPr>
          <p:txBody>
            <a:bodyPr wrap="square" rtlCol="0">
              <a:spAutoFit/>
            </a:bodyPr>
            <a:lstStyle/>
            <a:p>
              <a:pPr algn="r"/>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John the Baptist</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grpSp>
      <p:sp>
        <p:nvSpPr>
          <p:cNvPr id="3" name="Rectangle 2"/>
          <p:cNvSpPr/>
          <p:nvPr/>
        </p:nvSpPr>
        <p:spPr>
          <a:xfrm>
            <a:off x="627724" y="1611993"/>
            <a:ext cx="6480096" cy="415498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2400" baseline="30000" dirty="0">
                <a:solidFill>
                  <a:schemeClr val="accent2">
                    <a:lumMod val="50000"/>
                  </a:schemeClr>
                </a:solidFill>
              </a:rPr>
              <a:t>59 </a:t>
            </a:r>
            <a:r>
              <a:rPr lang="en-US" sz="2400" dirty="0">
                <a:solidFill>
                  <a:schemeClr val="accent2">
                    <a:lumMod val="50000"/>
                  </a:schemeClr>
                </a:solidFill>
              </a:rPr>
              <a:t>And it came to pass, that on </a:t>
            </a:r>
            <a:r>
              <a:rPr lang="en-US" sz="2400" b="1" dirty="0">
                <a:solidFill>
                  <a:srgbClr val="FF0000"/>
                </a:solidFill>
              </a:rPr>
              <a:t>the eighth day they came to circumcise</a:t>
            </a:r>
            <a:r>
              <a:rPr lang="en-US" sz="2400" dirty="0">
                <a:solidFill>
                  <a:schemeClr val="accent2">
                    <a:lumMod val="50000"/>
                  </a:schemeClr>
                </a:solidFill>
              </a:rPr>
              <a:t> the child; and </a:t>
            </a:r>
            <a:r>
              <a:rPr lang="en-US" sz="2400" b="1" dirty="0">
                <a:solidFill>
                  <a:srgbClr val="FF0000"/>
                </a:solidFill>
              </a:rPr>
              <a:t>they called him </a:t>
            </a:r>
            <a:r>
              <a:rPr lang="en-US" sz="2400" dirty="0">
                <a:solidFill>
                  <a:schemeClr val="accent2">
                    <a:lumMod val="50000"/>
                  </a:schemeClr>
                </a:solidFill>
              </a:rPr>
              <a:t>Zacharias, after the name of his father.</a:t>
            </a:r>
          </a:p>
          <a:p>
            <a:r>
              <a:rPr lang="en-US" sz="2400" baseline="30000" dirty="0">
                <a:solidFill>
                  <a:schemeClr val="accent2">
                    <a:lumMod val="50000"/>
                  </a:schemeClr>
                </a:solidFill>
              </a:rPr>
              <a:t>60 </a:t>
            </a:r>
            <a:r>
              <a:rPr lang="en-US" sz="2400" dirty="0">
                <a:solidFill>
                  <a:schemeClr val="accent2">
                    <a:lumMod val="50000"/>
                  </a:schemeClr>
                </a:solidFill>
              </a:rPr>
              <a:t>And his mother answered and said, Not so; but he shall be called John.</a:t>
            </a:r>
          </a:p>
          <a:p>
            <a:r>
              <a:rPr lang="en-US" sz="2400" baseline="30000" dirty="0">
                <a:solidFill>
                  <a:schemeClr val="accent2">
                    <a:lumMod val="50000"/>
                  </a:schemeClr>
                </a:solidFill>
              </a:rPr>
              <a:t>61 </a:t>
            </a:r>
            <a:r>
              <a:rPr lang="en-US" sz="2400" dirty="0">
                <a:solidFill>
                  <a:schemeClr val="accent2">
                    <a:lumMod val="50000"/>
                  </a:schemeClr>
                </a:solidFill>
              </a:rPr>
              <a:t>And they said unto her, There is none of thy kindred that is called by this name.</a:t>
            </a:r>
          </a:p>
          <a:p>
            <a:r>
              <a:rPr lang="en-US" sz="2400" baseline="30000" dirty="0">
                <a:solidFill>
                  <a:schemeClr val="accent2">
                    <a:lumMod val="50000"/>
                  </a:schemeClr>
                </a:solidFill>
              </a:rPr>
              <a:t>62 </a:t>
            </a:r>
            <a:r>
              <a:rPr lang="en-US" sz="2400" dirty="0">
                <a:solidFill>
                  <a:schemeClr val="accent2">
                    <a:lumMod val="50000"/>
                  </a:schemeClr>
                </a:solidFill>
              </a:rPr>
              <a:t>And they made signs to his father, how he would have him called.</a:t>
            </a:r>
          </a:p>
          <a:p>
            <a:r>
              <a:rPr lang="en-US" sz="2400" baseline="30000" dirty="0">
                <a:solidFill>
                  <a:schemeClr val="accent2">
                    <a:lumMod val="50000"/>
                  </a:schemeClr>
                </a:solidFill>
              </a:rPr>
              <a:t>63 </a:t>
            </a:r>
            <a:r>
              <a:rPr lang="en-US" sz="2400" dirty="0">
                <a:solidFill>
                  <a:schemeClr val="accent2">
                    <a:lumMod val="50000"/>
                  </a:schemeClr>
                </a:solidFill>
              </a:rPr>
              <a:t>And he asked for a writing table, and wrote, saying, His name is John. And they </a:t>
            </a:r>
            <a:r>
              <a:rPr lang="en-US" sz="2400" dirty="0" err="1">
                <a:solidFill>
                  <a:schemeClr val="accent2">
                    <a:lumMod val="50000"/>
                  </a:schemeClr>
                </a:solidFill>
              </a:rPr>
              <a:t>marvelled</a:t>
            </a:r>
            <a:r>
              <a:rPr lang="en-US" sz="2400" dirty="0">
                <a:solidFill>
                  <a:schemeClr val="accent2">
                    <a:lumMod val="50000"/>
                  </a:schemeClr>
                </a:solidFill>
              </a:rPr>
              <a:t> all.</a:t>
            </a:r>
          </a:p>
        </p:txBody>
      </p:sp>
    </p:spTree>
    <p:extLst>
      <p:ext uri="{BB962C8B-B14F-4D97-AF65-F5344CB8AC3E}">
        <p14:creationId xmlns:p14="http://schemas.microsoft.com/office/powerpoint/2010/main" val="1968003083"/>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1586" y="3571728"/>
            <a:ext cx="4361015" cy="2435372"/>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3">
            <a:clrChange>
              <a:clrFrom>
                <a:srgbClr val="FAF6ED"/>
              </a:clrFrom>
              <a:clrTo>
                <a:srgbClr val="FAF6ED">
                  <a:alpha val="0"/>
                </a:srgbClr>
              </a:clrTo>
            </a:clrChange>
            <a:extLst>
              <a:ext uri="{28A0092B-C50C-407E-A947-70E740481C1C}">
                <a14:useLocalDpi xmlns:a14="http://schemas.microsoft.com/office/drawing/2010/main" val="0"/>
              </a:ext>
            </a:extLst>
          </a:blip>
          <a:stretch>
            <a:fillRect/>
          </a:stretch>
        </p:blipFill>
        <p:spPr>
          <a:xfrm>
            <a:off x="7107820" y="695223"/>
            <a:ext cx="4469258" cy="265176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304800" y="101600"/>
            <a:ext cx="3352200" cy="646331"/>
          </a:xfrm>
          <a:prstGeom prst="rect">
            <a:avLst/>
          </a:prstGeom>
          <a:noFill/>
        </p:spPr>
        <p:txBody>
          <a:bodyPr wrap="none" rtlCol="0">
            <a:spAutoFit/>
          </a:bodyPr>
          <a:lstStyle/>
          <a:p>
            <a:r>
              <a:rPr lang="en-US" dirty="0" smtClean="0">
                <a:effectLst>
                  <a:glow rad="101600">
                    <a:schemeClr val="bg1">
                      <a:alpha val="60000"/>
                    </a:schemeClr>
                  </a:glow>
                </a:effectLst>
                <a:latin typeface="Arial" panose="020B0604020202020204" pitchFamily="34" charset="0"/>
                <a:cs typeface="Arial" panose="020B0604020202020204" pitchFamily="34" charset="0"/>
              </a:rPr>
              <a:t>Lesson 2</a:t>
            </a:r>
          </a:p>
          <a:p>
            <a:r>
              <a:rPr lang="en-US" dirty="0" smtClean="0">
                <a:effectLst>
                  <a:glow rad="101600">
                    <a:schemeClr val="bg1">
                      <a:alpha val="60000"/>
                    </a:schemeClr>
                  </a:glow>
                </a:effectLst>
                <a:latin typeface="Arial" panose="020B0604020202020204" pitchFamily="34" charset="0"/>
                <a:cs typeface="Arial" panose="020B0604020202020204" pitchFamily="34" charset="0"/>
              </a:rPr>
              <a:t>My Soul Doth Magnify the Lord</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5" name="TextBox 4"/>
          <p:cNvSpPr txBox="1"/>
          <p:nvPr/>
        </p:nvSpPr>
        <p:spPr>
          <a:xfrm>
            <a:off x="8958213" y="6261100"/>
            <a:ext cx="2864887" cy="369332"/>
          </a:xfrm>
          <a:prstGeom prst="rect">
            <a:avLst/>
          </a:prstGeom>
          <a:noFill/>
        </p:spPr>
        <p:txBody>
          <a:bodyPr wrap="none" rtlCol="0">
            <a:spAutoFit/>
          </a:bodyPr>
          <a:lstStyle/>
          <a:p>
            <a:pPr algn="r"/>
            <a:r>
              <a:rPr lang="en-US" dirty="0" smtClean="0">
                <a:effectLst>
                  <a:glow rad="101600">
                    <a:schemeClr val="bg1">
                      <a:alpha val="60000"/>
                    </a:schemeClr>
                  </a:glow>
                </a:effectLst>
                <a:latin typeface="Arial" panose="020B0604020202020204" pitchFamily="34" charset="0"/>
                <a:cs typeface="Arial" panose="020B0604020202020204" pitchFamily="34" charset="0"/>
              </a:rPr>
              <a:t>1- John the Baptist is born</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16" name="TextBox 15"/>
          <p:cNvSpPr txBox="1"/>
          <p:nvPr/>
        </p:nvSpPr>
        <p:spPr>
          <a:xfrm>
            <a:off x="622212" y="1133284"/>
            <a:ext cx="2833352" cy="461665"/>
          </a:xfrm>
          <a:prstGeom prst="rect">
            <a:avLst/>
          </a:prstGeom>
          <a:noFill/>
        </p:spPr>
        <p:txBody>
          <a:bodyPr wrap="square" rtlCol="0">
            <a:spAutoFit/>
          </a:bodyPr>
          <a:lstStyle/>
          <a:p>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Luke 1: 80</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sp>
        <p:nvSpPr>
          <p:cNvPr id="17" name="TextBox 16"/>
          <p:cNvSpPr txBox="1"/>
          <p:nvPr/>
        </p:nvSpPr>
        <p:spPr>
          <a:xfrm>
            <a:off x="8153561" y="684319"/>
            <a:ext cx="3669539" cy="461665"/>
          </a:xfrm>
          <a:prstGeom prst="rect">
            <a:avLst/>
          </a:prstGeom>
          <a:noFill/>
        </p:spPr>
        <p:txBody>
          <a:bodyPr wrap="square" rtlCol="0">
            <a:spAutoFit/>
          </a:bodyPr>
          <a:lstStyle/>
          <a:p>
            <a:pPr algn="r"/>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Gabriel &amp; Zacharias</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sp>
        <p:nvSpPr>
          <p:cNvPr id="18" name="TextBox 17"/>
          <p:cNvSpPr txBox="1"/>
          <p:nvPr/>
        </p:nvSpPr>
        <p:spPr>
          <a:xfrm>
            <a:off x="8213062" y="3981983"/>
            <a:ext cx="3669539" cy="461665"/>
          </a:xfrm>
          <a:prstGeom prst="rect">
            <a:avLst/>
          </a:prstGeom>
          <a:noFill/>
        </p:spPr>
        <p:txBody>
          <a:bodyPr wrap="square" rtlCol="0">
            <a:spAutoFit/>
          </a:bodyPr>
          <a:lstStyle/>
          <a:p>
            <a:pPr algn="r"/>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John the Baptist</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sp>
        <p:nvSpPr>
          <p:cNvPr id="3" name="Rectangle 2"/>
          <p:cNvSpPr/>
          <p:nvPr/>
        </p:nvSpPr>
        <p:spPr>
          <a:xfrm>
            <a:off x="609000" y="1614703"/>
            <a:ext cx="6096000" cy="1200329"/>
          </a:xfrm>
          <a:prstGeom prst="rect">
            <a:avLst/>
          </a:prstGeom>
        </p:spPr>
        <p:style>
          <a:lnRef idx="3">
            <a:schemeClr val="lt1"/>
          </a:lnRef>
          <a:fillRef idx="1">
            <a:schemeClr val="accent4"/>
          </a:fillRef>
          <a:effectRef idx="1">
            <a:schemeClr val="accent4"/>
          </a:effectRef>
          <a:fontRef idx="minor">
            <a:schemeClr val="lt1"/>
          </a:fontRef>
        </p:style>
        <p:txBody>
          <a:bodyPr>
            <a:spAutoFit/>
          </a:bodyPr>
          <a:lstStyle/>
          <a:p>
            <a:r>
              <a:rPr lang="en-US" sz="2400" baseline="30000" dirty="0">
                <a:solidFill>
                  <a:schemeClr val="accent2">
                    <a:lumMod val="50000"/>
                  </a:schemeClr>
                </a:solidFill>
              </a:rPr>
              <a:t>80 </a:t>
            </a:r>
            <a:r>
              <a:rPr lang="en-US" sz="2400" dirty="0">
                <a:solidFill>
                  <a:schemeClr val="accent2">
                    <a:lumMod val="50000"/>
                  </a:schemeClr>
                </a:solidFill>
              </a:rPr>
              <a:t>And the child grew, and waxed strong in spirit, and was in the deserts till the day of his shewing unto Israel.</a:t>
            </a:r>
          </a:p>
        </p:txBody>
      </p:sp>
    </p:spTree>
    <p:extLst>
      <p:ext uri="{BB962C8B-B14F-4D97-AF65-F5344CB8AC3E}">
        <p14:creationId xmlns:p14="http://schemas.microsoft.com/office/powerpoint/2010/main" val="22387799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1586" y="3571728"/>
            <a:ext cx="4361015" cy="2435372"/>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3">
            <a:clrChange>
              <a:clrFrom>
                <a:srgbClr val="FAF6ED"/>
              </a:clrFrom>
              <a:clrTo>
                <a:srgbClr val="FAF6ED">
                  <a:alpha val="0"/>
                </a:srgbClr>
              </a:clrTo>
            </a:clrChange>
            <a:extLst>
              <a:ext uri="{28A0092B-C50C-407E-A947-70E740481C1C}">
                <a14:useLocalDpi xmlns:a14="http://schemas.microsoft.com/office/drawing/2010/main" val="0"/>
              </a:ext>
            </a:extLst>
          </a:blip>
          <a:stretch>
            <a:fillRect/>
          </a:stretch>
        </p:blipFill>
        <p:spPr>
          <a:xfrm>
            <a:off x="7107820" y="695223"/>
            <a:ext cx="4469258" cy="265176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304800" y="101600"/>
            <a:ext cx="3352200" cy="646331"/>
          </a:xfrm>
          <a:prstGeom prst="rect">
            <a:avLst/>
          </a:prstGeom>
          <a:noFill/>
        </p:spPr>
        <p:txBody>
          <a:bodyPr wrap="none" rtlCol="0">
            <a:spAutoFit/>
          </a:bodyPr>
          <a:lstStyle/>
          <a:p>
            <a:r>
              <a:rPr lang="en-US" dirty="0" smtClean="0">
                <a:effectLst>
                  <a:glow rad="101600">
                    <a:schemeClr val="bg1">
                      <a:alpha val="60000"/>
                    </a:schemeClr>
                  </a:glow>
                </a:effectLst>
                <a:latin typeface="Arial" panose="020B0604020202020204" pitchFamily="34" charset="0"/>
                <a:cs typeface="Arial" panose="020B0604020202020204" pitchFamily="34" charset="0"/>
              </a:rPr>
              <a:t>Lesson 2</a:t>
            </a:r>
          </a:p>
          <a:p>
            <a:r>
              <a:rPr lang="en-US" dirty="0" smtClean="0">
                <a:effectLst>
                  <a:glow rad="101600">
                    <a:schemeClr val="bg1">
                      <a:alpha val="60000"/>
                    </a:schemeClr>
                  </a:glow>
                </a:effectLst>
                <a:latin typeface="Arial" panose="020B0604020202020204" pitchFamily="34" charset="0"/>
                <a:cs typeface="Arial" panose="020B0604020202020204" pitchFamily="34" charset="0"/>
              </a:rPr>
              <a:t>My Soul Doth Magnify the Lord</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5" name="TextBox 4"/>
          <p:cNvSpPr txBox="1"/>
          <p:nvPr/>
        </p:nvSpPr>
        <p:spPr>
          <a:xfrm>
            <a:off x="8958213" y="6261100"/>
            <a:ext cx="2864887" cy="369332"/>
          </a:xfrm>
          <a:prstGeom prst="rect">
            <a:avLst/>
          </a:prstGeom>
          <a:noFill/>
        </p:spPr>
        <p:txBody>
          <a:bodyPr wrap="none" rtlCol="0">
            <a:spAutoFit/>
          </a:bodyPr>
          <a:lstStyle/>
          <a:p>
            <a:pPr algn="r"/>
            <a:r>
              <a:rPr lang="en-US" dirty="0" smtClean="0">
                <a:effectLst>
                  <a:glow rad="101600">
                    <a:schemeClr val="bg1">
                      <a:alpha val="60000"/>
                    </a:schemeClr>
                  </a:glow>
                </a:effectLst>
                <a:latin typeface="Arial" panose="020B0604020202020204" pitchFamily="34" charset="0"/>
                <a:cs typeface="Arial" panose="020B0604020202020204" pitchFamily="34" charset="0"/>
              </a:rPr>
              <a:t>1- John the Baptist is born</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16" name="TextBox 15"/>
          <p:cNvSpPr txBox="1"/>
          <p:nvPr/>
        </p:nvSpPr>
        <p:spPr>
          <a:xfrm>
            <a:off x="622212" y="1133284"/>
            <a:ext cx="2833352" cy="461665"/>
          </a:xfrm>
          <a:prstGeom prst="rect">
            <a:avLst/>
          </a:prstGeom>
          <a:noFill/>
        </p:spPr>
        <p:txBody>
          <a:bodyPr wrap="square" rtlCol="0">
            <a:spAutoFit/>
          </a:bodyPr>
          <a:lstStyle/>
          <a:p>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Luke 1: 80</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sp>
        <p:nvSpPr>
          <p:cNvPr id="17" name="TextBox 16"/>
          <p:cNvSpPr txBox="1"/>
          <p:nvPr/>
        </p:nvSpPr>
        <p:spPr>
          <a:xfrm>
            <a:off x="8153561" y="684319"/>
            <a:ext cx="3669539" cy="461665"/>
          </a:xfrm>
          <a:prstGeom prst="rect">
            <a:avLst/>
          </a:prstGeom>
          <a:noFill/>
        </p:spPr>
        <p:txBody>
          <a:bodyPr wrap="square" rtlCol="0">
            <a:spAutoFit/>
          </a:bodyPr>
          <a:lstStyle/>
          <a:p>
            <a:pPr algn="r"/>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Gabriel &amp; Zacharias</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sp>
        <p:nvSpPr>
          <p:cNvPr id="18" name="TextBox 17"/>
          <p:cNvSpPr txBox="1"/>
          <p:nvPr/>
        </p:nvSpPr>
        <p:spPr>
          <a:xfrm>
            <a:off x="8213062" y="3981983"/>
            <a:ext cx="3669539" cy="461665"/>
          </a:xfrm>
          <a:prstGeom prst="rect">
            <a:avLst/>
          </a:prstGeom>
          <a:noFill/>
        </p:spPr>
        <p:txBody>
          <a:bodyPr wrap="square" rtlCol="0">
            <a:spAutoFit/>
          </a:bodyPr>
          <a:lstStyle/>
          <a:p>
            <a:pPr algn="r"/>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John the Baptist</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sp>
        <p:nvSpPr>
          <p:cNvPr id="3" name="Rectangle 2"/>
          <p:cNvSpPr/>
          <p:nvPr/>
        </p:nvSpPr>
        <p:spPr>
          <a:xfrm>
            <a:off x="609000" y="1614703"/>
            <a:ext cx="6096000" cy="1200329"/>
          </a:xfrm>
          <a:prstGeom prst="rect">
            <a:avLst/>
          </a:prstGeom>
        </p:spPr>
        <p:style>
          <a:lnRef idx="3">
            <a:schemeClr val="lt1"/>
          </a:lnRef>
          <a:fillRef idx="1">
            <a:schemeClr val="accent4"/>
          </a:fillRef>
          <a:effectRef idx="1">
            <a:schemeClr val="accent4"/>
          </a:effectRef>
          <a:fontRef idx="minor">
            <a:schemeClr val="lt1"/>
          </a:fontRef>
        </p:style>
        <p:txBody>
          <a:bodyPr>
            <a:spAutoFit/>
          </a:bodyPr>
          <a:lstStyle/>
          <a:p>
            <a:r>
              <a:rPr lang="en-US" sz="2400" baseline="30000" dirty="0">
                <a:solidFill>
                  <a:schemeClr val="accent2">
                    <a:lumMod val="50000"/>
                  </a:schemeClr>
                </a:solidFill>
              </a:rPr>
              <a:t>80 </a:t>
            </a:r>
            <a:r>
              <a:rPr lang="en-US" sz="2400" dirty="0">
                <a:solidFill>
                  <a:schemeClr val="accent2">
                    <a:lumMod val="50000"/>
                  </a:schemeClr>
                </a:solidFill>
              </a:rPr>
              <a:t>And the child grew, and </a:t>
            </a:r>
            <a:r>
              <a:rPr lang="en-US" sz="2400" b="1" dirty="0">
                <a:solidFill>
                  <a:srgbClr val="FF0000"/>
                </a:solidFill>
              </a:rPr>
              <a:t>waxed strong </a:t>
            </a:r>
            <a:r>
              <a:rPr lang="en-US" sz="2400" dirty="0">
                <a:solidFill>
                  <a:schemeClr val="accent2">
                    <a:lumMod val="50000"/>
                  </a:schemeClr>
                </a:solidFill>
              </a:rPr>
              <a:t>in spirit, and was in the deserts till the day of his shewing unto Israel.</a:t>
            </a:r>
          </a:p>
        </p:txBody>
      </p:sp>
      <p:sp>
        <p:nvSpPr>
          <p:cNvPr id="6" name="Rectangle 5"/>
          <p:cNvSpPr/>
          <p:nvPr/>
        </p:nvSpPr>
        <p:spPr>
          <a:xfrm>
            <a:off x="349413" y="3302612"/>
            <a:ext cx="6970763" cy="323165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i="1" dirty="0" smtClean="0">
                <a:latin typeface="Arial" panose="020B0604020202020204" pitchFamily="34" charset="0"/>
                <a:cs typeface="Arial" panose="020B0604020202020204" pitchFamily="34" charset="0"/>
              </a:rPr>
              <a:t>“Waxed </a:t>
            </a:r>
            <a:r>
              <a:rPr lang="en-US" sz="2400" i="1" dirty="0">
                <a:latin typeface="Arial" panose="020B0604020202020204" pitchFamily="34" charset="0"/>
                <a:cs typeface="Arial" panose="020B0604020202020204" pitchFamily="34" charset="0"/>
              </a:rPr>
              <a:t>strong in </a:t>
            </a:r>
            <a:r>
              <a:rPr lang="en-US" sz="2400" i="1" dirty="0" smtClean="0">
                <a:latin typeface="Arial" panose="020B0604020202020204" pitchFamily="34" charset="0"/>
                <a:cs typeface="Arial" panose="020B0604020202020204" pitchFamily="34" charset="0"/>
              </a:rPr>
              <a:t>spirit” </a:t>
            </a:r>
            <a:r>
              <a:rPr lang="en-US" sz="2400" i="1" dirty="0">
                <a:latin typeface="Arial" panose="020B0604020202020204" pitchFamily="34" charset="0"/>
                <a:cs typeface="Arial" panose="020B0604020202020204" pitchFamily="34" charset="0"/>
              </a:rPr>
              <a:t>- That is, in courage, understanding, and purposes of good, fitting him for his future work. The word "wax" means to "increase, to </a:t>
            </a:r>
            <a:r>
              <a:rPr lang="en-US" sz="2400" i="1" dirty="0" smtClean="0">
                <a:latin typeface="Arial" panose="020B0604020202020204" pitchFamily="34" charset="0"/>
                <a:cs typeface="Arial" panose="020B0604020202020204" pitchFamily="34" charset="0"/>
              </a:rPr>
              <a:t>grow.” In </a:t>
            </a:r>
            <a:r>
              <a:rPr lang="en-US" sz="2400" i="1" dirty="0">
                <a:latin typeface="Arial" panose="020B0604020202020204" pitchFamily="34" charset="0"/>
                <a:cs typeface="Arial" panose="020B0604020202020204" pitchFamily="34" charset="0"/>
              </a:rPr>
              <a:t>the </a:t>
            </a:r>
            <a:r>
              <a:rPr lang="en-US" sz="2400" i="1" dirty="0" smtClean="0">
                <a:latin typeface="Arial" panose="020B0604020202020204" pitchFamily="34" charset="0"/>
                <a:cs typeface="Arial" panose="020B0604020202020204" pitchFamily="34" charset="0"/>
              </a:rPr>
              <a:t>deserts of </a:t>
            </a:r>
            <a:r>
              <a:rPr lang="en-US" sz="2400" i="1" dirty="0">
                <a:latin typeface="Arial" panose="020B0604020202020204" pitchFamily="34" charset="0"/>
                <a:cs typeface="Arial" panose="020B0604020202020204" pitchFamily="34" charset="0"/>
              </a:rPr>
              <a:t>Hebron, and in the hill country where his father resided. He dwelt in obscurity, and was not known </a:t>
            </a:r>
            <a:r>
              <a:rPr lang="en-US" sz="2400" i="1" dirty="0" smtClean="0">
                <a:latin typeface="Arial" panose="020B0604020202020204" pitchFamily="34" charset="0"/>
                <a:cs typeface="Arial" panose="020B0604020202020204" pitchFamily="34" charset="0"/>
              </a:rPr>
              <a:t>publicly.</a:t>
            </a:r>
            <a:endParaRPr lang="en-US" sz="2400" i="1" dirty="0">
              <a:latin typeface="Arial" panose="020B0604020202020204" pitchFamily="34" charset="0"/>
              <a:cs typeface="Arial" panose="020B0604020202020204" pitchFamily="34" charset="0"/>
            </a:endParaRPr>
          </a:p>
          <a:p>
            <a:r>
              <a:rPr lang="en-US" sz="2400" i="1" dirty="0">
                <a:latin typeface="Arial" panose="020B0604020202020204" pitchFamily="34" charset="0"/>
                <a:cs typeface="Arial" panose="020B0604020202020204" pitchFamily="34" charset="0"/>
              </a:rPr>
              <a:t>Until the day of his showing - Until he entered on his public </a:t>
            </a:r>
            <a:r>
              <a:rPr lang="en-US" sz="2400" i="1" dirty="0" smtClean="0">
                <a:latin typeface="Arial" panose="020B0604020202020204" pitchFamily="34" charset="0"/>
                <a:cs typeface="Arial" panose="020B0604020202020204" pitchFamily="34" charset="0"/>
              </a:rPr>
              <a:t>ministry- </a:t>
            </a:r>
            <a:r>
              <a:rPr lang="en-US" sz="2400" i="1" dirty="0">
                <a:latin typeface="Arial" panose="020B0604020202020204" pitchFamily="34" charset="0"/>
                <a:cs typeface="Arial" panose="020B0604020202020204" pitchFamily="34" charset="0"/>
              </a:rPr>
              <a:t>that </a:t>
            </a:r>
            <a:r>
              <a:rPr lang="en-US" sz="2400" i="1" dirty="0" smtClean="0">
                <a:latin typeface="Arial" panose="020B0604020202020204" pitchFamily="34" charset="0"/>
                <a:cs typeface="Arial" panose="020B0604020202020204" pitchFamily="34" charset="0"/>
              </a:rPr>
              <a:t>is until </a:t>
            </a:r>
            <a:r>
              <a:rPr lang="en-US" sz="2400" i="1" dirty="0">
                <a:latin typeface="Arial" panose="020B0604020202020204" pitchFamily="34" charset="0"/>
                <a:cs typeface="Arial" panose="020B0604020202020204" pitchFamily="34" charset="0"/>
              </a:rPr>
              <a:t>he was about </a:t>
            </a:r>
            <a:r>
              <a:rPr lang="en-US" sz="2400" i="1" dirty="0" smtClean="0">
                <a:latin typeface="Arial" panose="020B0604020202020204" pitchFamily="34" charset="0"/>
                <a:cs typeface="Arial" panose="020B0604020202020204" pitchFamily="34" charset="0"/>
              </a:rPr>
              <a:t>30.</a:t>
            </a:r>
          </a:p>
          <a:p>
            <a:pPr algn="r"/>
            <a:r>
              <a:rPr lang="en-US" sz="1200" i="1" dirty="0" smtClean="0">
                <a:latin typeface="Arial" panose="020B0604020202020204" pitchFamily="34" charset="0"/>
                <a:cs typeface="Arial" panose="020B0604020202020204" pitchFamily="34" charset="0"/>
              </a:rPr>
              <a:t>Barnes’ Notes on the Bible</a:t>
            </a:r>
            <a:endParaRPr lang="en-US" sz="1200" i="1" dirty="0">
              <a:latin typeface="Arial" panose="020B0604020202020204" pitchFamily="34" charset="0"/>
              <a:cs typeface="Arial" panose="020B0604020202020204" pitchFamily="34" charset="0"/>
            </a:endParaRPr>
          </a:p>
        </p:txBody>
      </p:sp>
      <p:sp>
        <p:nvSpPr>
          <p:cNvPr id="13" name="TextBox 12"/>
          <p:cNvSpPr txBox="1"/>
          <p:nvPr/>
        </p:nvSpPr>
        <p:spPr>
          <a:xfrm rot="21118508">
            <a:off x="623714" y="3449949"/>
            <a:ext cx="10790607" cy="646331"/>
          </a:xfrm>
          <a:prstGeom prst="rect">
            <a:avLst/>
          </a:prstGeom>
          <a:noFill/>
        </p:spPr>
        <p:txBody>
          <a:bodyPr wrap="square" rtlCol="0">
            <a:spAutoFit/>
          </a:bodyPr>
          <a:lstStyle>
            <a:defPPr>
              <a:defRPr lang="en-US"/>
            </a:defPPr>
            <a:lvl1pPr>
              <a:defRPr sz="3600" b="1">
                <a:solidFill>
                  <a:srgbClr val="FF0000"/>
                </a:solidFill>
                <a:effectLst>
                  <a:glow rad="101600">
                    <a:schemeClr val="bg1">
                      <a:alpha val="60000"/>
                    </a:schemeClr>
                  </a:glow>
                </a:effectLst>
                <a:latin typeface="Arial" panose="020B0604020202020204" pitchFamily="34" charset="0"/>
                <a:cs typeface="Arial" panose="020B0604020202020204" pitchFamily="34" charset="0"/>
              </a:defRPr>
            </a:lvl1pPr>
          </a:lstStyle>
          <a:p>
            <a:r>
              <a:rPr lang="en-US" dirty="0"/>
              <a:t>What can we do to </a:t>
            </a:r>
            <a:r>
              <a:rPr lang="en-US" dirty="0" smtClean="0"/>
              <a:t>“wax strong” </a:t>
            </a:r>
            <a:r>
              <a:rPr lang="en-US" dirty="0"/>
              <a:t>in the </a:t>
            </a:r>
            <a:r>
              <a:rPr lang="en-US" dirty="0" smtClean="0"/>
              <a:t>gospel?</a:t>
            </a:r>
            <a:endParaRPr lang="en-US" dirty="0"/>
          </a:p>
        </p:txBody>
      </p:sp>
    </p:spTree>
    <p:extLst>
      <p:ext uri="{BB962C8B-B14F-4D97-AF65-F5344CB8AC3E}">
        <p14:creationId xmlns:p14="http://schemas.microsoft.com/office/powerpoint/2010/main" val="14655115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01600"/>
            <a:ext cx="3352200" cy="646331"/>
          </a:xfrm>
          <a:prstGeom prst="rect">
            <a:avLst/>
          </a:prstGeom>
          <a:noFill/>
        </p:spPr>
        <p:txBody>
          <a:bodyPr wrap="none" rtlCol="0">
            <a:spAutoFit/>
          </a:bodyPr>
          <a:lstStyle/>
          <a:p>
            <a:r>
              <a:rPr lang="en-US" dirty="0" smtClean="0">
                <a:effectLst>
                  <a:glow rad="101600">
                    <a:schemeClr val="bg1">
                      <a:alpha val="60000"/>
                    </a:schemeClr>
                  </a:glow>
                </a:effectLst>
                <a:latin typeface="Arial" panose="020B0604020202020204" pitchFamily="34" charset="0"/>
                <a:cs typeface="Arial" panose="020B0604020202020204" pitchFamily="34" charset="0"/>
              </a:rPr>
              <a:t>Lesson 2</a:t>
            </a:r>
          </a:p>
          <a:p>
            <a:r>
              <a:rPr lang="en-US" dirty="0" smtClean="0">
                <a:effectLst>
                  <a:glow rad="101600">
                    <a:schemeClr val="bg1">
                      <a:alpha val="60000"/>
                    </a:schemeClr>
                  </a:glow>
                </a:effectLst>
                <a:latin typeface="Arial" panose="020B0604020202020204" pitchFamily="34" charset="0"/>
                <a:cs typeface="Arial" panose="020B0604020202020204" pitchFamily="34" charset="0"/>
              </a:rPr>
              <a:t>My Soul Doth Magnify the Lord</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5" name="TextBox 4"/>
          <p:cNvSpPr txBox="1"/>
          <p:nvPr/>
        </p:nvSpPr>
        <p:spPr>
          <a:xfrm>
            <a:off x="5547022" y="6261100"/>
            <a:ext cx="6276078" cy="369332"/>
          </a:xfrm>
          <a:prstGeom prst="rect">
            <a:avLst/>
          </a:prstGeom>
          <a:noFill/>
        </p:spPr>
        <p:txBody>
          <a:bodyPr wrap="none" rtlCol="0">
            <a:spAutoFit/>
          </a:bodyPr>
          <a:lstStyle/>
          <a:p>
            <a:pPr algn="r"/>
            <a:r>
              <a:rPr lang="en-US" dirty="0" smtClean="0">
                <a:effectLst>
                  <a:glow rad="101600">
                    <a:schemeClr val="bg1">
                      <a:alpha val="60000"/>
                    </a:schemeClr>
                  </a:glow>
                </a:effectLst>
                <a:latin typeface="Arial" panose="020B0604020202020204" pitchFamily="34" charset="0"/>
                <a:cs typeface="Arial" panose="020B0604020202020204" pitchFamily="34" charset="0"/>
              </a:rPr>
              <a:t>2- Mary and Joseph learn they will be parents of Son of God</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7737" y="709831"/>
            <a:ext cx="4289613" cy="265176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8751133" y="877208"/>
            <a:ext cx="2836217" cy="461665"/>
          </a:xfrm>
          <a:prstGeom prst="rect">
            <a:avLst/>
          </a:prstGeom>
          <a:noFill/>
        </p:spPr>
        <p:txBody>
          <a:bodyPr wrap="square" rtlCol="0">
            <a:spAutoFit/>
          </a:bodyPr>
          <a:lstStyle/>
          <a:p>
            <a:pPr algn="r"/>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Gabriel &amp; Mary</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sp>
        <p:nvSpPr>
          <p:cNvPr id="7" name="TextBox 6"/>
          <p:cNvSpPr txBox="1"/>
          <p:nvPr/>
        </p:nvSpPr>
        <p:spPr>
          <a:xfrm>
            <a:off x="614845" y="1132447"/>
            <a:ext cx="2833352" cy="461665"/>
          </a:xfrm>
          <a:prstGeom prst="rect">
            <a:avLst/>
          </a:prstGeom>
          <a:noFill/>
        </p:spPr>
        <p:txBody>
          <a:bodyPr wrap="square" rtlCol="0">
            <a:spAutoFit/>
          </a:bodyPr>
          <a:lstStyle/>
          <a:p>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Luke 1: 26-33</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sp>
        <p:nvSpPr>
          <p:cNvPr id="8" name="Rectangle 7"/>
          <p:cNvSpPr/>
          <p:nvPr/>
        </p:nvSpPr>
        <p:spPr>
          <a:xfrm>
            <a:off x="609000" y="1606812"/>
            <a:ext cx="6972900" cy="1938992"/>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2400" baseline="30000" dirty="0">
                <a:solidFill>
                  <a:schemeClr val="accent2">
                    <a:lumMod val="50000"/>
                  </a:schemeClr>
                </a:solidFill>
              </a:rPr>
              <a:t>26 </a:t>
            </a:r>
            <a:r>
              <a:rPr lang="en-US" sz="2400" dirty="0">
                <a:solidFill>
                  <a:schemeClr val="accent2">
                    <a:lumMod val="50000"/>
                  </a:schemeClr>
                </a:solidFill>
              </a:rPr>
              <a:t>And in the sixth month the angel Gabriel was sent from God unto a city of Galilee, named Nazareth,</a:t>
            </a:r>
          </a:p>
          <a:p>
            <a:r>
              <a:rPr lang="en-US" sz="2400" baseline="30000" dirty="0">
                <a:solidFill>
                  <a:schemeClr val="accent2">
                    <a:lumMod val="50000"/>
                  </a:schemeClr>
                </a:solidFill>
              </a:rPr>
              <a:t>27 </a:t>
            </a:r>
            <a:r>
              <a:rPr lang="en-US" sz="2400" dirty="0">
                <a:solidFill>
                  <a:schemeClr val="accent2">
                    <a:lumMod val="50000"/>
                  </a:schemeClr>
                </a:solidFill>
              </a:rPr>
              <a:t>To a virgin espoused to a man whose name was Joseph, of the house of David; and the virgin's name was Mary</a:t>
            </a:r>
            <a:r>
              <a:rPr lang="en-US" sz="2400" dirty="0" smtClean="0">
                <a:solidFill>
                  <a:schemeClr val="accent2">
                    <a:lumMod val="50000"/>
                  </a:schemeClr>
                </a:solidFill>
              </a:rPr>
              <a:t>.</a:t>
            </a:r>
            <a:endParaRPr lang="en-US" sz="2400" dirty="0">
              <a:solidFill>
                <a:schemeClr val="accent2">
                  <a:lumMod val="50000"/>
                </a:schemeClr>
              </a:solidFill>
            </a:endParaRPr>
          </a:p>
        </p:txBody>
      </p:sp>
      <p:sp>
        <p:nvSpPr>
          <p:cNvPr id="9" name="Rectangle 8"/>
          <p:cNvSpPr/>
          <p:nvPr/>
        </p:nvSpPr>
        <p:spPr>
          <a:xfrm>
            <a:off x="627724" y="3606407"/>
            <a:ext cx="10959626" cy="2677656"/>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2400" baseline="30000" dirty="0" smtClean="0">
                <a:solidFill>
                  <a:schemeClr val="accent2">
                    <a:lumMod val="50000"/>
                  </a:schemeClr>
                </a:solidFill>
              </a:rPr>
              <a:t>28</a:t>
            </a:r>
            <a:r>
              <a:rPr lang="en-US" sz="2400" baseline="30000" dirty="0">
                <a:solidFill>
                  <a:schemeClr val="accent2">
                    <a:lumMod val="50000"/>
                  </a:schemeClr>
                </a:solidFill>
              </a:rPr>
              <a:t> </a:t>
            </a:r>
            <a:r>
              <a:rPr lang="en-US" sz="2400" dirty="0">
                <a:solidFill>
                  <a:schemeClr val="accent2">
                    <a:lumMod val="50000"/>
                  </a:schemeClr>
                </a:solidFill>
              </a:rPr>
              <a:t>And the angel came in unto her, and said, Hail, thou that art highly </a:t>
            </a:r>
            <a:r>
              <a:rPr lang="en-US" sz="2400" dirty="0" err="1">
                <a:solidFill>
                  <a:schemeClr val="accent2">
                    <a:lumMod val="50000"/>
                  </a:schemeClr>
                </a:solidFill>
              </a:rPr>
              <a:t>favoured</a:t>
            </a:r>
            <a:r>
              <a:rPr lang="en-US" sz="2400" dirty="0">
                <a:solidFill>
                  <a:schemeClr val="accent2">
                    <a:lumMod val="50000"/>
                  </a:schemeClr>
                </a:solidFill>
              </a:rPr>
              <a:t>, the Lord is with thee: blessed art thou among women.</a:t>
            </a:r>
          </a:p>
          <a:p>
            <a:r>
              <a:rPr lang="en-US" sz="2400" baseline="30000" dirty="0">
                <a:solidFill>
                  <a:schemeClr val="accent2">
                    <a:lumMod val="50000"/>
                  </a:schemeClr>
                </a:solidFill>
              </a:rPr>
              <a:t>29 </a:t>
            </a:r>
            <a:r>
              <a:rPr lang="en-US" sz="2400" dirty="0">
                <a:solidFill>
                  <a:schemeClr val="accent2">
                    <a:lumMod val="50000"/>
                  </a:schemeClr>
                </a:solidFill>
              </a:rPr>
              <a:t>And when she saw him, she was troubled at his saying, and cast in her mind what manner of salutation this should be.</a:t>
            </a:r>
          </a:p>
          <a:p>
            <a:r>
              <a:rPr lang="en-US" sz="2400" baseline="30000" dirty="0">
                <a:solidFill>
                  <a:schemeClr val="accent2">
                    <a:lumMod val="50000"/>
                  </a:schemeClr>
                </a:solidFill>
              </a:rPr>
              <a:t>30 </a:t>
            </a:r>
            <a:r>
              <a:rPr lang="en-US" sz="2400" dirty="0">
                <a:solidFill>
                  <a:schemeClr val="accent2">
                    <a:lumMod val="50000"/>
                  </a:schemeClr>
                </a:solidFill>
              </a:rPr>
              <a:t>And the angel said unto her, Fear not, Mary: for thou hast found </a:t>
            </a:r>
            <a:r>
              <a:rPr lang="en-US" sz="2400" dirty="0" err="1">
                <a:solidFill>
                  <a:schemeClr val="accent2">
                    <a:lumMod val="50000"/>
                  </a:schemeClr>
                </a:solidFill>
              </a:rPr>
              <a:t>favour</a:t>
            </a:r>
            <a:r>
              <a:rPr lang="en-US" sz="2400" dirty="0">
                <a:solidFill>
                  <a:schemeClr val="accent2">
                    <a:lumMod val="50000"/>
                  </a:schemeClr>
                </a:solidFill>
              </a:rPr>
              <a:t> with God.</a:t>
            </a:r>
          </a:p>
          <a:p>
            <a:r>
              <a:rPr lang="en-US" sz="2400" baseline="30000" dirty="0">
                <a:solidFill>
                  <a:schemeClr val="accent2">
                    <a:lumMod val="50000"/>
                  </a:schemeClr>
                </a:solidFill>
              </a:rPr>
              <a:t>31 </a:t>
            </a:r>
            <a:r>
              <a:rPr lang="en-US" sz="2400" dirty="0">
                <a:solidFill>
                  <a:schemeClr val="accent2">
                    <a:lumMod val="50000"/>
                  </a:schemeClr>
                </a:solidFill>
              </a:rPr>
              <a:t>And, behold, thou shalt conceive in thy womb, and bring forth a son, and shalt call his name </a:t>
            </a:r>
            <a:r>
              <a:rPr lang="en-US" sz="2400" cap="small" dirty="0">
                <a:solidFill>
                  <a:schemeClr val="accent2">
                    <a:lumMod val="50000"/>
                  </a:schemeClr>
                </a:solidFill>
              </a:rPr>
              <a:t>Jesus</a:t>
            </a:r>
            <a:r>
              <a:rPr lang="en-US" sz="2400" dirty="0">
                <a:solidFill>
                  <a:schemeClr val="accent2">
                    <a:lumMod val="50000"/>
                  </a:schemeClr>
                </a:solidFill>
              </a:rPr>
              <a:t>.</a:t>
            </a:r>
          </a:p>
        </p:txBody>
      </p:sp>
      <p:sp>
        <p:nvSpPr>
          <p:cNvPr id="10" name="Rectangle 9"/>
          <p:cNvSpPr/>
          <p:nvPr/>
        </p:nvSpPr>
        <p:spPr>
          <a:xfrm rot="21124674">
            <a:off x="2331406" y="3320323"/>
            <a:ext cx="6096000" cy="1938992"/>
          </a:xfrm>
          <a:prstGeom prst="rect">
            <a:avLst/>
          </a:prstGeom>
          <a:effectLst>
            <a:glow rad="101600">
              <a:schemeClr val="tx1">
                <a:alpha val="60000"/>
              </a:schemeClr>
            </a:glow>
          </a:effectLst>
        </p:spPr>
        <p:style>
          <a:lnRef idx="3">
            <a:schemeClr val="lt1"/>
          </a:lnRef>
          <a:fillRef idx="1">
            <a:schemeClr val="accent4"/>
          </a:fillRef>
          <a:effectRef idx="1">
            <a:schemeClr val="accent4"/>
          </a:effectRef>
          <a:fontRef idx="minor">
            <a:schemeClr val="lt1"/>
          </a:fontRef>
        </p:style>
        <p:txBody>
          <a:bodyPr>
            <a:spAutoFit/>
          </a:bodyPr>
          <a:lstStyle/>
          <a:p>
            <a:r>
              <a:rPr lang="en-US" sz="2400" baseline="30000" dirty="0">
                <a:solidFill>
                  <a:schemeClr val="accent2">
                    <a:lumMod val="50000"/>
                  </a:schemeClr>
                </a:solidFill>
              </a:rPr>
              <a:t>32 </a:t>
            </a:r>
            <a:r>
              <a:rPr lang="en-US" sz="2400" dirty="0">
                <a:solidFill>
                  <a:schemeClr val="accent2">
                    <a:lumMod val="50000"/>
                  </a:schemeClr>
                </a:solidFill>
              </a:rPr>
              <a:t>He shall be great, and shall be called the Son of the Highest: and the Lord God shall give unto him the throne of his father David:</a:t>
            </a:r>
          </a:p>
          <a:p>
            <a:r>
              <a:rPr lang="en-US" sz="2400" baseline="30000" dirty="0">
                <a:solidFill>
                  <a:schemeClr val="accent2">
                    <a:lumMod val="50000"/>
                  </a:schemeClr>
                </a:solidFill>
              </a:rPr>
              <a:t>33 </a:t>
            </a:r>
            <a:r>
              <a:rPr lang="en-US" sz="2400" dirty="0">
                <a:solidFill>
                  <a:schemeClr val="accent2">
                    <a:lumMod val="50000"/>
                  </a:schemeClr>
                </a:solidFill>
              </a:rPr>
              <a:t>And he shall reign over the house of Jacob for ever; and of his kingdom there shall be no end.</a:t>
            </a:r>
          </a:p>
        </p:txBody>
      </p:sp>
      <p:sp>
        <p:nvSpPr>
          <p:cNvPr id="3" name="5-Point Star 2">
            <a:hlinkClick r:id="rId3" action="ppaction://hlinksldjump"/>
          </p:cNvPr>
          <p:cNvSpPr/>
          <p:nvPr/>
        </p:nvSpPr>
        <p:spPr>
          <a:xfrm>
            <a:off x="5087155" y="309093"/>
            <a:ext cx="824248" cy="823354"/>
          </a:xfrm>
          <a:prstGeom prst="star5">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Tree>
    <p:extLst>
      <p:ext uri="{BB962C8B-B14F-4D97-AF65-F5344CB8AC3E}">
        <p14:creationId xmlns:p14="http://schemas.microsoft.com/office/powerpoint/2010/main" val="24568862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0"/>
                                        <p:tgtEl>
                                          <p:spTgt spid="8"/>
                                        </p:tgtEl>
                                      </p:cBhvr>
                                    </p:animEffect>
                                  </p:childTnLst>
                                </p:cTn>
                              </p:par>
                            </p:childTnLst>
                          </p:cTn>
                        </p:par>
                        <p:par>
                          <p:cTn id="8" fill="hold">
                            <p:stCondLst>
                              <p:cond delay="2500"/>
                            </p:stCondLst>
                            <p:childTnLst>
                              <p:par>
                                <p:cTn id="9" presetID="22" presetClass="entr" presetSubtype="1"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297737" y="709831"/>
            <a:ext cx="4289613" cy="2651760"/>
            <a:chOff x="7297737" y="709831"/>
            <a:chExt cx="4289613" cy="265176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7737" y="709831"/>
              <a:ext cx="4289613" cy="2651760"/>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8751133" y="747931"/>
              <a:ext cx="2836217" cy="461665"/>
            </a:xfrm>
            <a:prstGeom prst="rect">
              <a:avLst/>
            </a:prstGeom>
            <a:noFill/>
          </p:spPr>
          <p:txBody>
            <a:bodyPr wrap="square" rtlCol="0">
              <a:spAutoFit/>
            </a:bodyPr>
            <a:lstStyle/>
            <a:p>
              <a:pPr algn="r"/>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Gabriel &amp; Mary</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grpSp>
      <p:sp>
        <p:nvSpPr>
          <p:cNvPr id="4" name="TextBox 3"/>
          <p:cNvSpPr txBox="1"/>
          <p:nvPr/>
        </p:nvSpPr>
        <p:spPr>
          <a:xfrm>
            <a:off x="304800" y="101600"/>
            <a:ext cx="3352200" cy="646331"/>
          </a:xfrm>
          <a:prstGeom prst="rect">
            <a:avLst/>
          </a:prstGeom>
          <a:noFill/>
        </p:spPr>
        <p:txBody>
          <a:bodyPr wrap="none" rtlCol="0">
            <a:spAutoFit/>
          </a:bodyPr>
          <a:lstStyle/>
          <a:p>
            <a:r>
              <a:rPr lang="en-US" dirty="0" smtClean="0">
                <a:effectLst>
                  <a:glow rad="101600">
                    <a:schemeClr val="bg1">
                      <a:alpha val="60000"/>
                    </a:schemeClr>
                  </a:glow>
                </a:effectLst>
                <a:latin typeface="Arial" panose="020B0604020202020204" pitchFamily="34" charset="0"/>
                <a:cs typeface="Arial" panose="020B0604020202020204" pitchFamily="34" charset="0"/>
              </a:rPr>
              <a:t>Lesson 2</a:t>
            </a:r>
          </a:p>
          <a:p>
            <a:r>
              <a:rPr lang="en-US" dirty="0" smtClean="0">
                <a:effectLst>
                  <a:glow rad="101600">
                    <a:schemeClr val="bg1">
                      <a:alpha val="60000"/>
                    </a:schemeClr>
                  </a:glow>
                </a:effectLst>
                <a:latin typeface="Arial" panose="020B0604020202020204" pitchFamily="34" charset="0"/>
                <a:cs typeface="Arial" panose="020B0604020202020204" pitchFamily="34" charset="0"/>
              </a:rPr>
              <a:t>My Soul Doth Magnify the Lord</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5" name="TextBox 4"/>
          <p:cNvSpPr txBox="1"/>
          <p:nvPr/>
        </p:nvSpPr>
        <p:spPr>
          <a:xfrm>
            <a:off x="5547022" y="6261100"/>
            <a:ext cx="6276078" cy="369332"/>
          </a:xfrm>
          <a:prstGeom prst="rect">
            <a:avLst/>
          </a:prstGeom>
          <a:noFill/>
        </p:spPr>
        <p:txBody>
          <a:bodyPr wrap="none" rtlCol="0">
            <a:spAutoFit/>
          </a:bodyPr>
          <a:lstStyle/>
          <a:p>
            <a:pPr algn="r"/>
            <a:r>
              <a:rPr lang="en-US" dirty="0" smtClean="0">
                <a:effectLst>
                  <a:glow rad="101600">
                    <a:schemeClr val="bg1">
                      <a:alpha val="60000"/>
                    </a:schemeClr>
                  </a:glow>
                </a:effectLst>
                <a:latin typeface="Arial" panose="020B0604020202020204" pitchFamily="34" charset="0"/>
                <a:cs typeface="Arial" panose="020B0604020202020204" pitchFamily="34" charset="0"/>
              </a:rPr>
              <a:t>2- Mary and Joseph learn they will be parents of Son of God</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7" name="TextBox 6"/>
          <p:cNvSpPr txBox="1"/>
          <p:nvPr/>
        </p:nvSpPr>
        <p:spPr>
          <a:xfrm>
            <a:off x="589982" y="1133342"/>
            <a:ext cx="2833352" cy="461665"/>
          </a:xfrm>
          <a:prstGeom prst="rect">
            <a:avLst/>
          </a:prstGeom>
          <a:noFill/>
        </p:spPr>
        <p:txBody>
          <a:bodyPr wrap="square" rtlCol="0">
            <a:spAutoFit/>
          </a:bodyPr>
          <a:lstStyle/>
          <a:p>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Luke 1: 26-33</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sp>
        <p:nvSpPr>
          <p:cNvPr id="3" name="Rectangle 2"/>
          <p:cNvSpPr/>
          <p:nvPr/>
        </p:nvSpPr>
        <p:spPr>
          <a:xfrm>
            <a:off x="198228" y="1967916"/>
            <a:ext cx="11023126" cy="4248214"/>
          </a:xfrm>
          <a:prstGeom prst="rect">
            <a:avLst/>
          </a:prstGeom>
          <a:ln>
            <a:solidFill>
              <a:schemeClr val="tx1"/>
            </a:solidFill>
          </a:ln>
        </p:spPr>
        <p:style>
          <a:lnRef idx="1">
            <a:schemeClr val="accent4"/>
          </a:lnRef>
          <a:fillRef idx="3">
            <a:schemeClr val="accent4"/>
          </a:fillRef>
          <a:effectRef idx="2">
            <a:schemeClr val="accent4"/>
          </a:effectRef>
          <a:fontRef idx="minor">
            <a:schemeClr val="lt1"/>
          </a:fontRef>
        </p:style>
        <p:txBody>
          <a:bodyPr wrap="square" lIns="0" tIns="0" rIns="0" bIns="0">
            <a:spAutoFit/>
          </a:bodyPr>
          <a:lstStyle/>
          <a:p>
            <a:pPr marL="457200" marR="0">
              <a:lnSpc>
                <a:spcPct val="107000"/>
              </a:lnSpc>
              <a:spcBef>
                <a:spcPts val="0"/>
              </a:spcBef>
              <a:spcAft>
                <a:spcPts val="0"/>
              </a:spcAft>
            </a:pPr>
            <a:r>
              <a:rPr lang="en-US" dirty="0">
                <a:solidFill>
                  <a:schemeClr val="tx1"/>
                </a:solidFill>
                <a:latin typeface="Lucida Sans Unicode" panose="020B0602030504020204" pitchFamily="34" charset="0"/>
                <a:ea typeface="Times New Roman" panose="02020603050405020304" pitchFamily="18" charset="0"/>
                <a:cs typeface="Times New Roman" panose="02020603050405020304" pitchFamily="18" charset="0"/>
              </a:rPr>
              <a:t>Speaking of Jesus Christ, Elder Bruce R. McConkie taught:</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000" b="1" i="1" dirty="0">
                <a:solidFill>
                  <a:schemeClr val="tx1"/>
                </a:solidFill>
                <a:latin typeface="Lucida Sans Unicode" panose="020B0602030504020204" pitchFamily="34" charset="0"/>
                <a:ea typeface="Times New Roman" panose="02020603050405020304" pitchFamily="18" charset="0"/>
                <a:cs typeface="Times New Roman" panose="02020603050405020304" pitchFamily="18" charset="0"/>
              </a:rPr>
              <a:t>“God was his Father, from which Immortal Personage … he inherited </a:t>
            </a:r>
            <a:endParaRPr lang="en-US" sz="2000" b="1" i="1" dirty="0" smtClean="0">
              <a:solidFill>
                <a:schemeClr val="tx1"/>
              </a:solidFill>
              <a:latin typeface="Lucida Sans Unicode" panose="020B0602030504020204" pitchFamily="34" charset="0"/>
              <a:ea typeface="Times New Roman" panose="02020603050405020304" pitchFamily="18" charset="0"/>
              <a:cs typeface="Times New Roman" panose="02020603050405020304" pitchFamily="18" charset="0"/>
            </a:endParaRPr>
          </a:p>
          <a:p>
            <a:pPr marL="457200" marR="0">
              <a:lnSpc>
                <a:spcPct val="107000"/>
              </a:lnSpc>
              <a:spcBef>
                <a:spcPts val="0"/>
              </a:spcBef>
              <a:spcAft>
                <a:spcPts val="0"/>
              </a:spcAft>
            </a:pPr>
            <a:r>
              <a:rPr lang="en-US" sz="2000" b="1" i="1" dirty="0" smtClean="0">
                <a:solidFill>
                  <a:schemeClr val="tx1"/>
                </a:solidFill>
                <a:latin typeface="Lucida Sans Unicode" panose="020B0602030504020204" pitchFamily="34" charset="0"/>
                <a:ea typeface="Times New Roman" panose="02020603050405020304" pitchFamily="18" charset="0"/>
                <a:cs typeface="Times New Roman" panose="02020603050405020304" pitchFamily="18" charset="0"/>
              </a:rPr>
              <a:t>the </a:t>
            </a:r>
            <a:r>
              <a:rPr lang="en-US" sz="2000" b="1" i="1" dirty="0">
                <a:solidFill>
                  <a:schemeClr val="tx1"/>
                </a:solidFill>
                <a:latin typeface="Lucida Sans Unicode" panose="020B0602030504020204" pitchFamily="34" charset="0"/>
                <a:ea typeface="Times New Roman" panose="02020603050405020304" pitchFamily="18" charset="0"/>
                <a:cs typeface="Times New Roman" panose="02020603050405020304" pitchFamily="18" charset="0"/>
              </a:rPr>
              <a:t>power of immortality, which is the power to live forever; or, having </a:t>
            </a:r>
            <a:endParaRPr lang="en-US" sz="2000" b="1" i="1" dirty="0" smtClean="0">
              <a:solidFill>
                <a:schemeClr val="tx1"/>
              </a:solidFill>
              <a:latin typeface="Lucida Sans Unicode" panose="020B0602030504020204" pitchFamily="34" charset="0"/>
              <a:ea typeface="Times New Roman" panose="02020603050405020304" pitchFamily="18" charset="0"/>
              <a:cs typeface="Times New Roman" panose="02020603050405020304" pitchFamily="18" charset="0"/>
            </a:endParaRPr>
          </a:p>
          <a:p>
            <a:pPr marL="457200" marR="0">
              <a:lnSpc>
                <a:spcPct val="107000"/>
              </a:lnSpc>
              <a:spcBef>
                <a:spcPts val="0"/>
              </a:spcBef>
              <a:spcAft>
                <a:spcPts val="0"/>
              </a:spcAft>
            </a:pPr>
            <a:r>
              <a:rPr lang="en-US" sz="2000" b="1" i="1" dirty="0" smtClean="0">
                <a:solidFill>
                  <a:schemeClr val="tx1"/>
                </a:solidFill>
                <a:latin typeface="Lucida Sans Unicode" panose="020B0602030504020204" pitchFamily="34" charset="0"/>
                <a:ea typeface="Times New Roman" panose="02020603050405020304" pitchFamily="18" charset="0"/>
                <a:cs typeface="Times New Roman" panose="02020603050405020304" pitchFamily="18" charset="0"/>
              </a:rPr>
              <a:t>chosen </a:t>
            </a:r>
            <a:r>
              <a:rPr lang="en-US" sz="2000" b="1" i="1" dirty="0">
                <a:solidFill>
                  <a:schemeClr val="tx1"/>
                </a:solidFill>
                <a:latin typeface="Lucida Sans Unicode" panose="020B0602030504020204" pitchFamily="34" charset="0"/>
                <a:ea typeface="Times New Roman" panose="02020603050405020304" pitchFamily="18" charset="0"/>
                <a:cs typeface="Times New Roman" panose="02020603050405020304" pitchFamily="18" charset="0"/>
              </a:rPr>
              <a:t>to die, it is the power to rise again in immortality, thereafter to </a:t>
            </a:r>
            <a:endParaRPr lang="en-US" sz="2000" b="1" i="1" dirty="0" smtClean="0">
              <a:solidFill>
                <a:schemeClr val="tx1"/>
              </a:solidFill>
              <a:latin typeface="Lucida Sans Unicode" panose="020B0602030504020204" pitchFamily="34" charset="0"/>
              <a:ea typeface="Times New Roman" panose="02020603050405020304" pitchFamily="18" charset="0"/>
              <a:cs typeface="Times New Roman" panose="02020603050405020304" pitchFamily="18" charset="0"/>
            </a:endParaRPr>
          </a:p>
          <a:p>
            <a:pPr marL="457200" marR="0">
              <a:lnSpc>
                <a:spcPct val="107000"/>
              </a:lnSpc>
              <a:spcBef>
                <a:spcPts val="0"/>
              </a:spcBef>
              <a:spcAft>
                <a:spcPts val="0"/>
              </a:spcAft>
            </a:pPr>
            <a:r>
              <a:rPr lang="en-US" sz="2000" b="1" i="1" dirty="0" smtClean="0">
                <a:solidFill>
                  <a:schemeClr val="tx1"/>
                </a:solidFill>
                <a:latin typeface="Lucida Sans Unicode" panose="020B0602030504020204" pitchFamily="34" charset="0"/>
                <a:ea typeface="Times New Roman" panose="02020603050405020304" pitchFamily="18" charset="0"/>
                <a:cs typeface="Times New Roman" panose="02020603050405020304" pitchFamily="18" charset="0"/>
              </a:rPr>
              <a:t>live </a:t>
            </a:r>
            <a:r>
              <a:rPr lang="en-US" sz="2000" b="1" i="1" dirty="0">
                <a:solidFill>
                  <a:schemeClr val="tx1"/>
                </a:solidFill>
                <a:latin typeface="Lucida Sans Unicode" panose="020B0602030504020204" pitchFamily="34" charset="0"/>
                <a:ea typeface="Times New Roman" panose="02020603050405020304" pitchFamily="18" charset="0"/>
                <a:cs typeface="Times New Roman" panose="02020603050405020304" pitchFamily="18" charset="0"/>
              </a:rPr>
              <a:t>forever without again seeing corruption. …</a:t>
            </a:r>
            <a:endParaRPr lang="en-US" sz="2000" b="1" i="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000" b="1" i="1" dirty="0">
                <a:solidFill>
                  <a:schemeClr val="tx1"/>
                </a:solidFill>
                <a:latin typeface="Lucida Sans Unicode" panose="020B0602030504020204" pitchFamily="34" charset="0"/>
                <a:ea typeface="Times New Roman" panose="02020603050405020304" pitchFamily="18" charset="0"/>
                <a:cs typeface="Times New Roman" panose="02020603050405020304" pitchFamily="18" charset="0"/>
              </a:rPr>
              <a:t>“… Mary was his mother, from which mortal woman … he inherited the power of mortality, which is the power to die. …</a:t>
            </a:r>
            <a:endParaRPr lang="en-US" sz="2000" b="1" i="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000" b="1" i="1" dirty="0">
                <a:solidFill>
                  <a:schemeClr val="tx1"/>
                </a:solidFill>
                <a:latin typeface="Lucida Sans Unicode" panose="020B0602030504020204" pitchFamily="34" charset="0"/>
                <a:ea typeface="Times New Roman" panose="02020603050405020304" pitchFamily="18" charset="0"/>
                <a:cs typeface="Times New Roman" panose="02020603050405020304" pitchFamily="18" charset="0"/>
              </a:rPr>
              <a:t>“It was because of this … intermixture of the divine and the mortal in one person, that our Lord was able to work out the infinite and eternal atonement. Because God was his Father and Mary was his mother, he had power to live or to die, as he chose, and having laid down his life, he had power to take it again, and then, in a way incomprehensible to us, to pass on the effects of that resurrection to all men so that all shall rise from the tomb</a:t>
            </a:r>
            <a:r>
              <a:rPr lang="en-US" sz="2000" b="1" i="1" dirty="0" smtClean="0">
                <a:solidFill>
                  <a:schemeClr val="tx1"/>
                </a:solidFill>
                <a:latin typeface="Lucida Sans Unicode" panose="020B0602030504020204" pitchFamily="34" charset="0"/>
                <a:ea typeface="Times New Roman" panose="02020603050405020304" pitchFamily="18" charset="0"/>
                <a:cs typeface="Times New Roman" panose="02020603050405020304" pitchFamily="18" charset="0"/>
              </a:rPr>
              <a:t>”                                              </a:t>
            </a:r>
            <a:r>
              <a:rPr lang="en-US" sz="1200" dirty="0" smtClean="0">
                <a:solidFill>
                  <a:schemeClr val="tx1"/>
                </a:solidFill>
                <a:latin typeface="Lucida Sans Unicode" panose="020B0602030504020204" pitchFamily="34" charset="0"/>
                <a:ea typeface="Times New Roman" panose="02020603050405020304" pitchFamily="18" charset="0"/>
                <a:cs typeface="Times New Roman" panose="02020603050405020304" pitchFamily="18" charset="0"/>
              </a:rPr>
              <a:t>(</a:t>
            </a:r>
            <a:r>
              <a:rPr lang="en-US" sz="1200" dirty="0">
                <a:solidFill>
                  <a:schemeClr val="tx1"/>
                </a:solidFill>
                <a:latin typeface="Lucida Sans Unicode" panose="020B0602030504020204" pitchFamily="34" charset="0"/>
                <a:ea typeface="Times New Roman" panose="02020603050405020304" pitchFamily="18" charset="0"/>
                <a:cs typeface="Times New Roman" panose="02020603050405020304" pitchFamily="18" charset="0"/>
              </a:rPr>
              <a:t>The Promised Messiah [1978], 470–71</a:t>
            </a:r>
            <a:r>
              <a:rPr lang="en-US" sz="1200" dirty="0" smtClean="0">
                <a:solidFill>
                  <a:schemeClr val="tx1"/>
                </a:solidFill>
                <a:latin typeface="Lucida Sans Unicode" panose="020B0602030504020204" pitchFamily="34" charset="0"/>
                <a:ea typeface="Times New Roman" panose="02020603050405020304" pitchFamily="18" charset="0"/>
                <a:cs typeface="Times New Roman" panose="02020603050405020304" pitchFamily="18" charset="0"/>
              </a:rPr>
              <a:t>)</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0623" y="333798"/>
            <a:ext cx="2136727" cy="28953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65181392"/>
      </p:ext>
    </p:extLst>
  </p:cSld>
  <p:clrMapOvr>
    <a:masterClrMapping/>
  </p:clrMapOvr>
  <mc:AlternateContent xmlns:mc="http://schemas.openxmlformats.org/markup-compatibility/2006" xmlns:p14="http://schemas.microsoft.com/office/powerpoint/2010/main">
    <mc:Choice Requires="p14">
      <p:transition spd="slow" p14:dur="4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500" fill="hold"/>
                                        <p:tgtEl>
                                          <p:spTgt spid="8"/>
                                        </p:tgtEl>
                                        <p:attrNameLst>
                                          <p:attrName>ppt_w</p:attrName>
                                        </p:attrNameLst>
                                      </p:cBhvr>
                                      <p:tavLst>
                                        <p:tav tm="0">
                                          <p:val>
                                            <p:fltVal val="0"/>
                                          </p:val>
                                        </p:tav>
                                        <p:tav tm="100000">
                                          <p:val>
                                            <p:strVal val="#ppt_w"/>
                                          </p:val>
                                        </p:tav>
                                      </p:tavLst>
                                    </p:anim>
                                    <p:anim calcmode="lin" valueType="num">
                                      <p:cBhvr>
                                        <p:cTn id="8" dur="1500" fill="hold"/>
                                        <p:tgtEl>
                                          <p:spTgt spid="8"/>
                                        </p:tgtEl>
                                        <p:attrNameLst>
                                          <p:attrName>ppt_h</p:attrName>
                                        </p:attrNameLst>
                                      </p:cBhvr>
                                      <p:tavLst>
                                        <p:tav tm="0">
                                          <p:val>
                                            <p:fltVal val="0"/>
                                          </p:val>
                                        </p:tav>
                                        <p:tav tm="100000">
                                          <p:val>
                                            <p:strVal val="#ppt_h"/>
                                          </p:val>
                                        </p:tav>
                                      </p:tavLst>
                                    </p:anim>
                                    <p:animEffect transition="in" filter="fade">
                                      <p:cBhvr>
                                        <p:cTn id="9"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01600"/>
            <a:ext cx="3352200" cy="646331"/>
          </a:xfrm>
          <a:prstGeom prst="rect">
            <a:avLst/>
          </a:prstGeom>
          <a:noFill/>
        </p:spPr>
        <p:txBody>
          <a:bodyPr wrap="none" rtlCol="0">
            <a:spAutoFit/>
          </a:bodyPr>
          <a:lstStyle/>
          <a:p>
            <a:r>
              <a:rPr lang="en-US" dirty="0" smtClean="0">
                <a:effectLst>
                  <a:glow rad="101600">
                    <a:schemeClr val="bg1">
                      <a:alpha val="60000"/>
                    </a:schemeClr>
                  </a:glow>
                </a:effectLst>
                <a:latin typeface="Arial" panose="020B0604020202020204" pitchFamily="34" charset="0"/>
                <a:cs typeface="Arial" panose="020B0604020202020204" pitchFamily="34" charset="0"/>
              </a:rPr>
              <a:t>Lesson 2</a:t>
            </a:r>
          </a:p>
          <a:p>
            <a:r>
              <a:rPr lang="en-US" dirty="0" smtClean="0">
                <a:effectLst>
                  <a:glow rad="101600">
                    <a:schemeClr val="bg1">
                      <a:alpha val="60000"/>
                    </a:schemeClr>
                  </a:glow>
                </a:effectLst>
                <a:latin typeface="Arial" panose="020B0604020202020204" pitchFamily="34" charset="0"/>
                <a:cs typeface="Arial" panose="020B0604020202020204" pitchFamily="34" charset="0"/>
              </a:rPr>
              <a:t>My Soul Doth Magnify the Lord</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5" name="TextBox 4"/>
          <p:cNvSpPr txBox="1"/>
          <p:nvPr/>
        </p:nvSpPr>
        <p:spPr>
          <a:xfrm>
            <a:off x="5547022" y="6261100"/>
            <a:ext cx="6276078" cy="369332"/>
          </a:xfrm>
          <a:prstGeom prst="rect">
            <a:avLst/>
          </a:prstGeom>
          <a:noFill/>
        </p:spPr>
        <p:txBody>
          <a:bodyPr wrap="none" rtlCol="0">
            <a:spAutoFit/>
          </a:bodyPr>
          <a:lstStyle/>
          <a:p>
            <a:pPr algn="r"/>
            <a:r>
              <a:rPr lang="en-US" dirty="0" smtClean="0">
                <a:effectLst>
                  <a:glow rad="101600">
                    <a:schemeClr val="bg1">
                      <a:alpha val="60000"/>
                    </a:schemeClr>
                  </a:glow>
                </a:effectLst>
                <a:latin typeface="Arial" panose="020B0604020202020204" pitchFamily="34" charset="0"/>
                <a:cs typeface="Arial" panose="020B0604020202020204" pitchFamily="34" charset="0"/>
              </a:rPr>
              <a:t>2- Mary and Joseph learn they will be parents of Son of God</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7" name="TextBox 6"/>
          <p:cNvSpPr txBox="1"/>
          <p:nvPr/>
        </p:nvSpPr>
        <p:spPr>
          <a:xfrm>
            <a:off x="564224" y="1068947"/>
            <a:ext cx="3092776" cy="461665"/>
          </a:xfrm>
          <a:prstGeom prst="rect">
            <a:avLst/>
          </a:prstGeom>
          <a:noFill/>
        </p:spPr>
        <p:txBody>
          <a:bodyPr wrap="square" rtlCol="0">
            <a:spAutoFit/>
          </a:bodyPr>
          <a:lstStyle/>
          <a:p>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Luke 1: 38</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grpSp>
        <p:nvGrpSpPr>
          <p:cNvPr id="15" name="Group 14"/>
          <p:cNvGrpSpPr/>
          <p:nvPr/>
        </p:nvGrpSpPr>
        <p:grpSpPr>
          <a:xfrm>
            <a:off x="7297737" y="709831"/>
            <a:ext cx="4289613" cy="2651760"/>
            <a:chOff x="7297737" y="709831"/>
            <a:chExt cx="4289613" cy="265176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7737" y="709831"/>
              <a:ext cx="4289613" cy="265176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8751133" y="747931"/>
              <a:ext cx="2836217" cy="461665"/>
            </a:xfrm>
            <a:prstGeom prst="rect">
              <a:avLst/>
            </a:prstGeom>
            <a:noFill/>
          </p:spPr>
          <p:txBody>
            <a:bodyPr wrap="square" rtlCol="0">
              <a:spAutoFit/>
            </a:bodyPr>
            <a:lstStyle/>
            <a:p>
              <a:pPr algn="r"/>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Gabriel &amp; Mary</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grpSp>
      <p:sp>
        <p:nvSpPr>
          <p:cNvPr id="2" name="Rectangle 1"/>
          <p:cNvSpPr/>
          <p:nvPr/>
        </p:nvSpPr>
        <p:spPr>
          <a:xfrm>
            <a:off x="627423" y="1604336"/>
            <a:ext cx="6396037" cy="1200329"/>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2400" baseline="30000" dirty="0">
                <a:solidFill>
                  <a:schemeClr val="accent2">
                    <a:lumMod val="50000"/>
                  </a:schemeClr>
                </a:solidFill>
              </a:rPr>
              <a:t>38 </a:t>
            </a:r>
            <a:r>
              <a:rPr lang="en-US" sz="2400" dirty="0">
                <a:solidFill>
                  <a:schemeClr val="accent2">
                    <a:lumMod val="50000"/>
                  </a:schemeClr>
                </a:solidFill>
              </a:rPr>
              <a:t>And Mary said, Behold the handmaid of the Lord; be it unto me according to thy word. And the angel departed from her.</a:t>
            </a:r>
          </a:p>
        </p:txBody>
      </p:sp>
      <p:sp>
        <p:nvSpPr>
          <p:cNvPr id="3" name="Rectangle 2"/>
          <p:cNvSpPr/>
          <p:nvPr/>
        </p:nvSpPr>
        <p:spPr>
          <a:xfrm>
            <a:off x="627424" y="3437100"/>
            <a:ext cx="6396037" cy="1938992"/>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2400" baseline="30000" dirty="0" smtClean="0">
                <a:solidFill>
                  <a:schemeClr val="accent2">
                    <a:lumMod val="50000"/>
                  </a:schemeClr>
                </a:solidFill>
              </a:rPr>
              <a:t>46 </a:t>
            </a:r>
            <a:r>
              <a:rPr lang="en-US" sz="2400" dirty="0" smtClean="0">
                <a:solidFill>
                  <a:schemeClr val="accent2">
                    <a:lumMod val="50000"/>
                  </a:schemeClr>
                </a:solidFill>
              </a:rPr>
              <a:t>And Mary said, My soul doth magnify the Lord,</a:t>
            </a:r>
          </a:p>
          <a:p>
            <a:r>
              <a:rPr lang="en-US" sz="2400" baseline="30000" dirty="0" smtClean="0">
                <a:solidFill>
                  <a:schemeClr val="accent2">
                    <a:lumMod val="50000"/>
                  </a:schemeClr>
                </a:solidFill>
              </a:rPr>
              <a:t>47 </a:t>
            </a:r>
            <a:r>
              <a:rPr lang="en-US" sz="2400" dirty="0" smtClean="0">
                <a:solidFill>
                  <a:schemeClr val="accent2">
                    <a:lumMod val="50000"/>
                  </a:schemeClr>
                </a:solidFill>
              </a:rPr>
              <a:t>And my spirit hath rejoiced in God my </a:t>
            </a:r>
            <a:r>
              <a:rPr lang="en-US" sz="2400" dirty="0" err="1" smtClean="0">
                <a:solidFill>
                  <a:schemeClr val="accent2">
                    <a:lumMod val="50000"/>
                  </a:schemeClr>
                </a:solidFill>
              </a:rPr>
              <a:t>Saviour</a:t>
            </a:r>
            <a:r>
              <a:rPr lang="en-US" sz="2400" dirty="0" smtClean="0">
                <a:solidFill>
                  <a:schemeClr val="accent2">
                    <a:lumMod val="50000"/>
                  </a:schemeClr>
                </a:solidFill>
              </a:rPr>
              <a:t>.</a:t>
            </a:r>
          </a:p>
          <a:p>
            <a:r>
              <a:rPr lang="en-US" sz="2400" baseline="30000" dirty="0">
                <a:solidFill>
                  <a:schemeClr val="accent2">
                    <a:lumMod val="50000"/>
                  </a:schemeClr>
                </a:solidFill>
              </a:rPr>
              <a:t>48 </a:t>
            </a:r>
            <a:r>
              <a:rPr lang="en-US" sz="2400" dirty="0">
                <a:solidFill>
                  <a:schemeClr val="accent2">
                    <a:lumMod val="50000"/>
                  </a:schemeClr>
                </a:solidFill>
              </a:rPr>
              <a:t>For he hath regarded the low estate of his handmaiden: for, behold, from henceforth all generations shall call me blessed</a:t>
            </a:r>
            <a:r>
              <a:rPr lang="en-US" sz="2400" dirty="0" smtClean="0">
                <a:solidFill>
                  <a:schemeClr val="accent2">
                    <a:lumMod val="50000"/>
                  </a:schemeClr>
                </a:solidFill>
              </a:rPr>
              <a:t>.</a:t>
            </a:r>
            <a:endParaRPr lang="en-US" sz="2400" dirty="0">
              <a:solidFill>
                <a:schemeClr val="accent2">
                  <a:lumMod val="50000"/>
                </a:schemeClr>
              </a:solidFill>
            </a:endParaRPr>
          </a:p>
        </p:txBody>
      </p:sp>
      <p:sp>
        <p:nvSpPr>
          <p:cNvPr id="13" name="TextBox 12"/>
          <p:cNvSpPr txBox="1"/>
          <p:nvPr/>
        </p:nvSpPr>
        <p:spPr>
          <a:xfrm>
            <a:off x="564224" y="2983248"/>
            <a:ext cx="3092776" cy="461665"/>
          </a:xfrm>
          <a:prstGeom prst="rect">
            <a:avLst/>
          </a:prstGeom>
          <a:noFill/>
        </p:spPr>
        <p:txBody>
          <a:bodyPr wrap="square" rtlCol="0">
            <a:spAutoFit/>
          </a:bodyPr>
          <a:lstStyle/>
          <a:p>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Luke 1: 46-48</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spTree>
    <p:extLst>
      <p:ext uri="{BB962C8B-B14F-4D97-AF65-F5344CB8AC3E}">
        <p14:creationId xmlns:p14="http://schemas.microsoft.com/office/powerpoint/2010/main" val="17131246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01600"/>
            <a:ext cx="3352200" cy="646331"/>
          </a:xfrm>
          <a:prstGeom prst="rect">
            <a:avLst/>
          </a:prstGeom>
          <a:noFill/>
        </p:spPr>
        <p:txBody>
          <a:bodyPr wrap="none" rtlCol="0">
            <a:spAutoFit/>
          </a:bodyPr>
          <a:lstStyle/>
          <a:p>
            <a:r>
              <a:rPr lang="en-US" dirty="0" smtClean="0">
                <a:effectLst>
                  <a:glow rad="101600">
                    <a:schemeClr val="bg1">
                      <a:alpha val="60000"/>
                    </a:schemeClr>
                  </a:glow>
                </a:effectLst>
                <a:latin typeface="Arial" panose="020B0604020202020204" pitchFamily="34" charset="0"/>
                <a:cs typeface="Arial" panose="020B0604020202020204" pitchFamily="34" charset="0"/>
              </a:rPr>
              <a:t>Lesson 2</a:t>
            </a:r>
          </a:p>
          <a:p>
            <a:r>
              <a:rPr lang="en-US" dirty="0" smtClean="0">
                <a:effectLst>
                  <a:glow rad="101600">
                    <a:schemeClr val="bg1">
                      <a:alpha val="60000"/>
                    </a:schemeClr>
                  </a:glow>
                </a:effectLst>
                <a:latin typeface="Arial" panose="020B0604020202020204" pitchFamily="34" charset="0"/>
                <a:cs typeface="Arial" panose="020B0604020202020204" pitchFamily="34" charset="0"/>
              </a:rPr>
              <a:t>My Soul Doth Magnify the Lord</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5" name="TextBox 4"/>
          <p:cNvSpPr txBox="1"/>
          <p:nvPr/>
        </p:nvSpPr>
        <p:spPr>
          <a:xfrm>
            <a:off x="10432975" y="6261100"/>
            <a:ext cx="1390125" cy="369332"/>
          </a:xfrm>
          <a:prstGeom prst="rect">
            <a:avLst/>
          </a:prstGeom>
          <a:noFill/>
        </p:spPr>
        <p:txBody>
          <a:bodyPr wrap="none" rtlCol="0">
            <a:spAutoFit/>
          </a:bodyPr>
          <a:lstStyle/>
          <a:p>
            <a:pPr algn="r"/>
            <a:r>
              <a:rPr lang="en-US" dirty="0" smtClean="0">
                <a:effectLst>
                  <a:glow rad="101600">
                    <a:schemeClr val="bg1">
                      <a:alpha val="60000"/>
                    </a:schemeClr>
                  </a:glow>
                </a:effectLst>
                <a:latin typeface="Arial" panose="020B0604020202020204" pitchFamily="34" charset="0"/>
                <a:cs typeface="Arial" panose="020B0604020202020204" pitchFamily="34" charset="0"/>
              </a:rPr>
              <a:t>Introduction</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45647" y="925730"/>
            <a:ext cx="6419099" cy="3646270"/>
          </a:xfrm>
          <a:prstGeom prst="rect">
            <a:avLst/>
          </a:prstGeom>
          <a:ln>
            <a:solidFill>
              <a:schemeClr val="tx1"/>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1657" y="101600"/>
            <a:ext cx="4725543" cy="6159500"/>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1219199" y="2190750"/>
            <a:ext cx="670561" cy="731520"/>
          </a:xfrm>
          <a:prstGeom prst="rect">
            <a:avLst/>
          </a:prstGeom>
          <a:effectLst>
            <a:glow rad="101600">
              <a:schemeClr val="bg1">
                <a:alpha val="60000"/>
              </a:schemeClr>
            </a:glow>
          </a:effectLst>
        </p:spPr>
      </p:pic>
      <p:pic>
        <p:nvPicPr>
          <p:cNvPr id="8" name="Picture 7"/>
          <p:cNvPicPr>
            <a:picLocks noChangeAspect="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1091342" y="3509960"/>
            <a:ext cx="747598" cy="731520"/>
          </a:xfrm>
          <a:prstGeom prst="rect">
            <a:avLst/>
          </a:prstGeom>
          <a:effectLst>
            <a:glow rad="101600">
              <a:schemeClr val="bg1">
                <a:alpha val="60000"/>
              </a:schemeClr>
            </a:glow>
          </a:effectLst>
        </p:spPr>
      </p:pic>
      <p:pic>
        <p:nvPicPr>
          <p:cNvPr id="9" name="Picture 8"/>
          <p:cNvPicPr>
            <a:picLocks noChangeAspect="1"/>
          </p:cNvPicPr>
          <p:nvPr/>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3858353" y="2556510"/>
            <a:ext cx="756178" cy="731520"/>
          </a:xfrm>
          <a:prstGeom prst="rect">
            <a:avLst/>
          </a:prstGeom>
          <a:effectLst>
            <a:glow rad="101600">
              <a:schemeClr val="bg1">
                <a:alpha val="60000"/>
              </a:schemeClr>
            </a:glow>
          </a:effectLst>
        </p:spPr>
      </p:pic>
      <p:pic>
        <p:nvPicPr>
          <p:cNvPr id="10" name="Picture 9"/>
          <p:cNvPicPr>
            <a:picLocks noChangeAspect="1"/>
          </p:cNvPicPr>
          <p:nvPr/>
        </p:nvPicPr>
        <p:blipFill rotWithShape="1">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5599530" y="3723000"/>
            <a:ext cx="715444" cy="731520"/>
          </a:xfrm>
          <a:prstGeom prst="rect">
            <a:avLst/>
          </a:prstGeom>
          <a:effectLst>
            <a:glow rad="101600">
              <a:schemeClr val="bg1">
                <a:alpha val="60000"/>
              </a:schemeClr>
            </a:glow>
          </a:effectLst>
        </p:spPr>
      </p:pic>
      <p:pic>
        <p:nvPicPr>
          <p:cNvPr id="11" name="Picture 10"/>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5008979" y="316130"/>
            <a:ext cx="1308297" cy="1280160"/>
          </a:xfrm>
          <a:prstGeom prst="rect">
            <a:avLst/>
          </a:prstGeom>
          <a:effectLst>
            <a:glow rad="101600">
              <a:schemeClr val="bg1">
                <a:alpha val="60000"/>
              </a:schemeClr>
            </a:glow>
          </a:effectLst>
        </p:spPr>
      </p:pic>
      <p:pic>
        <p:nvPicPr>
          <p:cNvPr id="12" name="Picture 11"/>
          <p:cNvPicPr>
            <a:picLocks noChangeAspect="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6269610" y="292100"/>
            <a:ext cx="1294384" cy="1280160"/>
          </a:xfrm>
          <a:prstGeom prst="rect">
            <a:avLst/>
          </a:prstGeom>
          <a:effectLst>
            <a:glow rad="101600">
              <a:schemeClr val="bg1">
                <a:alpha val="60000"/>
              </a:schemeClr>
            </a:glow>
          </a:effectLst>
        </p:spPr>
      </p:pic>
      <p:pic>
        <p:nvPicPr>
          <p:cNvPr id="2" name="Picture 1"/>
          <p:cNvPicPr>
            <a:picLocks noChangeAspect="1"/>
          </p:cNvPicPr>
          <p:nvPr/>
        </p:nvPicPr>
        <p:blipFill rotWithShape="1">
          <a:blip r:embed="rId9">
            <a:extLst>
              <a:ext uri="{28A0092B-C50C-407E-A947-70E740481C1C}">
                <a14:useLocalDpi xmlns:a14="http://schemas.microsoft.com/office/drawing/2010/main" val="0"/>
              </a:ext>
            </a:extLst>
          </a:blip>
          <a:srcRect t="38095"/>
          <a:stretch/>
        </p:blipFill>
        <p:spPr>
          <a:xfrm>
            <a:off x="518160" y="4827740"/>
            <a:ext cx="5796814" cy="187097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26916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3000"/>
                                        <p:tgtEl>
                                          <p:spTgt spid="11"/>
                                        </p:tgtEl>
                                      </p:cBhvr>
                                    </p:animEffec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2000" fill="hold"/>
                                        <p:tgtEl>
                                          <p:spTgt spid="3"/>
                                        </p:tgtEl>
                                        <p:attrNameLst>
                                          <p:attrName>ppt_w</p:attrName>
                                        </p:attrNameLst>
                                      </p:cBhvr>
                                      <p:tavLst>
                                        <p:tav tm="0">
                                          <p:val>
                                            <p:fltVal val="0"/>
                                          </p:val>
                                        </p:tav>
                                        <p:tav tm="100000">
                                          <p:val>
                                            <p:strVal val="#ppt_w"/>
                                          </p:val>
                                        </p:tav>
                                      </p:tavLst>
                                    </p:anim>
                                    <p:anim calcmode="lin" valueType="num">
                                      <p:cBhvr>
                                        <p:cTn id="24" dur="2000" fill="hold"/>
                                        <p:tgtEl>
                                          <p:spTgt spid="3"/>
                                        </p:tgtEl>
                                        <p:attrNameLst>
                                          <p:attrName>ppt_h</p:attrName>
                                        </p:attrNameLst>
                                      </p:cBhvr>
                                      <p:tavLst>
                                        <p:tav tm="0">
                                          <p:val>
                                            <p:fltVal val="0"/>
                                          </p:val>
                                        </p:tav>
                                        <p:tav tm="100000">
                                          <p:val>
                                            <p:strVal val="#ppt_h"/>
                                          </p:val>
                                        </p:tav>
                                      </p:tavLst>
                                    </p:anim>
                                    <p:animEffect transition="in" filter="fade">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01600"/>
            <a:ext cx="3352200" cy="646331"/>
          </a:xfrm>
          <a:prstGeom prst="rect">
            <a:avLst/>
          </a:prstGeom>
          <a:noFill/>
        </p:spPr>
        <p:txBody>
          <a:bodyPr wrap="none" rtlCol="0">
            <a:spAutoFit/>
          </a:bodyPr>
          <a:lstStyle/>
          <a:p>
            <a:r>
              <a:rPr lang="en-US" dirty="0" smtClean="0">
                <a:effectLst>
                  <a:glow rad="101600">
                    <a:schemeClr val="bg1">
                      <a:alpha val="60000"/>
                    </a:schemeClr>
                  </a:glow>
                </a:effectLst>
                <a:latin typeface="Arial" panose="020B0604020202020204" pitchFamily="34" charset="0"/>
                <a:cs typeface="Arial" panose="020B0604020202020204" pitchFamily="34" charset="0"/>
              </a:rPr>
              <a:t>Lesson 2</a:t>
            </a:r>
          </a:p>
          <a:p>
            <a:r>
              <a:rPr lang="en-US" dirty="0" smtClean="0">
                <a:effectLst>
                  <a:glow rad="101600">
                    <a:schemeClr val="bg1">
                      <a:alpha val="60000"/>
                    </a:schemeClr>
                  </a:glow>
                </a:effectLst>
                <a:latin typeface="Arial" panose="020B0604020202020204" pitchFamily="34" charset="0"/>
                <a:cs typeface="Arial" panose="020B0604020202020204" pitchFamily="34" charset="0"/>
              </a:rPr>
              <a:t>My Soul Doth Magnify the Lord</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5" name="TextBox 4"/>
          <p:cNvSpPr txBox="1"/>
          <p:nvPr/>
        </p:nvSpPr>
        <p:spPr>
          <a:xfrm>
            <a:off x="5547022" y="6261100"/>
            <a:ext cx="6276078" cy="369332"/>
          </a:xfrm>
          <a:prstGeom prst="rect">
            <a:avLst/>
          </a:prstGeom>
          <a:noFill/>
        </p:spPr>
        <p:txBody>
          <a:bodyPr wrap="none" rtlCol="0">
            <a:spAutoFit/>
          </a:bodyPr>
          <a:lstStyle/>
          <a:p>
            <a:pPr algn="r"/>
            <a:r>
              <a:rPr lang="en-US" dirty="0" smtClean="0">
                <a:effectLst>
                  <a:glow rad="101600">
                    <a:schemeClr val="bg1">
                      <a:alpha val="60000"/>
                    </a:schemeClr>
                  </a:glow>
                </a:effectLst>
                <a:latin typeface="Arial" panose="020B0604020202020204" pitchFamily="34" charset="0"/>
                <a:cs typeface="Arial" panose="020B0604020202020204" pitchFamily="34" charset="0"/>
              </a:rPr>
              <a:t>2- Mary and Joseph learn they will be parents of Son of God</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7" name="TextBox 6"/>
          <p:cNvSpPr txBox="1"/>
          <p:nvPr/>
        </p:nvSpPr>
        <p:spPr>
          <a:xfrm>
            <a:off x="564224" y="1068947"/>
            <a:ext cx="3092776" cy="461665"/>
          </a:xfrm>
          <a:prstGeom prst="rect">
            <a:avLst/>
          </a:prstGeom>
          <a:noFill/>
        </p:spPr>
        <p:txBody>
          <a:bodyPr wrap="square" rtlCol="0">
            <a:spAutoFit/>
          </a:bodyPr>
          <a:lstStyle/>
          <a:p>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Luke 1: 38</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sp>
        <p:nvSpPr>
          <p:cNvPr id="9" name="TextBox 8"/>
          <p:cNvSpPr txBox="1"/>
          <p:nvPr/>
        </p:nvSpPr>
        <p:spPr>
          <a:xfrm rot="20930051">
            <a:off x="7993996" y="4387436"/>
            <a:ext cx="2897094" cy="584775"/>
          </a:xfrm>
          <a:prstGeom prst="rect">
            <a:avLst/>
          </a:prstGeom>
          <a:noFill/>
        </p:spPr>
        <p:txBody>
          <a:bodyPr wrap="square" rtlCol="0">
            <a:spAutoFit/>
          </a:bodyPr>
          <a:lstStyle/>
          <a:p>
            <a:r>
              <a:rPr lang="en-US" sz="3200" b="1" dirty="0" smtClean="0">
                <a:solidFill>
                  <a:schemeClr val="accent2">
                    <a:lumMod val="75000"/>
                  </a:schemeClr>
                </a:solidFill>
                <a:effectLst>
                  <a:glow rad="101600">
                    <a:schemeClr val="bg1">
                      <a:alpha val="60000"/>
                    </a:schemeClr>
                  </a:glow>
                </a:effectLst>
                <a:latin typeface="Arial" panose="020B0604020202020204" pitchFamily="34" charset="0"/>
                <a:cs typeface="Arial" panose="020B0604020202020204" pitchFamily="34" charset="0"/>
              </a:rPr>
              <a:t>Sweet Mary...</a:t>
            </a:r>
            <a:endParaRPr lang="en-US" sz="3200" b="1" dirty="0">
              <a:solidFill>
                <a:schemeClr val="accent2">
                  <a:lumMod val="75000"/>
                </a:schemeClr>
              </a:solidFill>
              <a:effectLst>
                <a:glow rad="101600">
                  <a:schemeClr val="bg1">
                    <a:alpha val="60000"/>
                  </a:schemeClr>
                </a:glow>
              </a:effectLst>
              <a:latin typeface="Arial" panose="020B0604020202020204" pitchFamily="34" charset="0"/>
              <a:cs typeface="Arial" panose="020B0604020202020204" pitchFamily="34" charset="0"/>
            </a:endParaRPr>
          </a:p>
        </p:txBody>
      </p:sp>
      <p:grpSp>
        <p:nvGrpSpPr>
          <p:cNvPr id="15" name="Group 14"/>
          <p:cNvGrpSpPr/>
          <p:nvPr/>
        </p:nvGrpSpPr>
        <p:grpSpPr>
          <a:xfrm>
            <a:off x="7297737" y="709831"/>
            <a:ext cx="4289613" cy="2651760"/>
            <a:chOff x="7297737" y="709831"/>
            <a:chExt cx="4289613" cy="265176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7737" y="709831"/>
              <a:ext cx="4289613" cy="265176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8751133" y="747931"/>
              <a:ext cx="2836217" cy="461665"/>
            </a:xfrm>
            <a:prstGeom prst="rect">
              <a:avLst/>
            </a:prstGeom>
            <a:noFill/>
          </p:spPr>
          <p:txBody>
            <a:bodyPr wrap="square" rtlCol="0">
              <a:spAutoFit/>
            </a:bodyPr>
            <a:lstStyle/>
            <a:p>
              <a:pPr algn="r"/>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Gabriel &amp; Mary</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grpSp>
      <p:sp>
        <p:nvSpPr>
          <p:cNvPr id="2" name="Rectangle 1"/>
          <p:cNvSpPr/>
          <p:nvPr/>
        </p:nvSpPr>
        <p:spPr>
          <a:xfrm>
            <a:off x="627423" y="1604336"/>
            <a:ext cx="6396037" cy="1200329"/>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2400" baseline="30000" dirty="0">
                <a:solidFill>
                  <a:schemeClr val="accent2">
                    <a:lumMod val="50000"/>
                  </a:schemeClr>
                </a:solidFill>
              </a:rPr>
              <a:t>38 </a:t>
            </a:r>
            <a:r>
              <a:rPr lang="en-US" sz="2400" dirty="0">
                <a:solidFill>
                  <a:schemeClr val="accent2">
                    <a:lumMod val="50000"/>
                  </a:schemeClr>
                </a:solidFill>
              </a:rPr>
              <a:t>And Mary said, </a:t>
            </a:r>
            <a:r>
              <a:rPr lang="en-US" sz="2400" b="1" dirty="0">
                <a:solidFill>
                  <a:srgbClr val="FF0000"/>
                </a:solidFill>
              </a:rPr>
              <a:t>Behold the handmaid of the Lord; be it unto me according to thy word</a:t>
            </a:r>
            <a:r>
              <a:rPr lang="en-US" sz="2400" dirty="0">
                <a:solidFill>
                  <a:schemeClr val="accent2">
                    <a:lumMod val="50000"/>
                  </a:schemeClr>
                </a:solidFill>
              </a:rPr>
              <a:t>. And the angel departed from her.</a:t>
            </a:r>
          </a:p>
        </p:txBody>
      </p:sp>
      <p:sp>
        <p:nvSpPr>
          <p:cNvPr id="3" name="Rectangle 2"/>
          <p:cNvSpPr/>
          <p:nvPr/>
        </p:nvSpPr>
        <p:spPr>
          <a:xfrm>
            <a:off x="627424" y="3437100"/>
            <a:ext cx="6396037" cy="1938992"/>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2400" baseline="30000" dirty="0" smtClean="0">
                <a:solidFill>
                  <a:schemeClr val="accent2">
                    <a:lumMod val="50000"/>
                  </a:schemeClr>
                </a:solidFill>
              </a:rPr>
              <a:t>46 </a:t>
            </a:r>
            <a:r>
              <a:rPr lang="en-US" sz="2400" dirty="0" smtClean="0">
                <a:solidFill>
                  <a:schemeClr val="accent2">
                    <a:lumMod val="50000"/>
                  </a:schemeClr>
                </a:solidFill>
              </a:rPr>
              <a:t>And Mary said, My soul doth magnify the Lord,</a:t>
            </a:r>
          </a:p>
          <a:p>
            <a:r>
              <a:rPr lang="en-US" sz="2400" baseline="30000" dirty="0" smtClean="0">
                <a:solidFill>
                  <a:schemeClr val="accent2">
                    <a:lumMod val="50000"/>
                  </a:schemeClr>
                </a:solidFill>
              </a:rPr>
              <a:t>47 </a:t>
            </a:r>
            <a:r>
              <a:rPr lang="en-US" sz="2400" dirty="0" smtClean="0">
                <a:solidFill>
                  <a:schemeClr val="accent2">
                    <a:lumMod val="50000"/>
                  </a:schemeClr>
                </a:solidFill>
              </a:rPr>
              <a:t>And my spirit hath rejoiced in God my </a:t>
            </a:r>
            <a:r>
              <a:rPr lang="en-US" sz="2400" dirty="0" err="1" smtClean="0">
                <a:solidFill>
                  <a:schemeClr val="accent2">
                    <a:lumMod val="50000"/>
                  </a:schemeClr>
                </a:solidFill>
              </a:rPr>
              <a:t>Saviour</a:t>
            </a:r>
            <a:r>
              <a:rPr lang="en-US" sz="2400" dirty="0" smtClean="0">
                <a:solidFill>
                  <a:schemeClr val="accent2">
                    <a:lumMod val="50000"/>
                  </a:schemeClr>
                </a:solidFill>
              </a:rPr>
              <a:t>.</a:t>
            </a:r>
          </a:p>
          <a:p>
            <a:r>
              <a:rPr lang="en-US" sz="2400" baseline="30000" dirty="0">
                <a:solidFill>
                  <a:schemeClr val="accent2">
                    <a:lumMod val="50000"/>
                  </a:schemeClr>
                </a:solidFill>
              </a:rPr>
              <a:t>48 </a:t>
            </a:r>
            <a:r>
              <a:rPr lang="en-US" sz="2400" dirty="0">
                <a:solidFill>
                  <a:schemeClr val="accent2">
                    <a:lumMod val="50000"/>
                  </a:schemeClr>
                </a:solidFill>
              </a:rPr>
              <a:t>For he hath regarded the low estate of his handmaiden: for, behold, from henceforth all generations shall call me blessed</a:t>
            </a:r>
            <a:r>
              <a:rPr lang="en-US" sz="2400" dirty="0" smtClean="0">
                <a:solidFill>
                  <a:schemeClr val="accent2">
                    <a:lumMod val="50000"/>
                  </a:schemeClr>
                </a:solidFill>
              </a:rPr>
              <a:t>.</a:t>
            </a:r>
            <a:endParaRPr lang="en-US" sz="2400" dirty="0">
              <a:solidFill>
                <a:schemeClr val="accent2">
                  <a:lumMod val="50000"/>
                </a:schemeClr>
              </a:solidFill>
            </a:endParaRPr>
          </a:p>
        </p:txBody>
      </p:sp>
      <p:sp>
        <p:nvSpPr>
          <p:cNvPr id="13" name="TextBox 12"/>
          <p:cNvSpPr txBox="1"/>
          <p:nvPr/>
        </p:nvSpPr>
        <p:spPr>
          <a:xfrm>
            <a:off x="564224" y="2983248"/>
            <a:ext cx="3092776" cy="461665"/>
          </a:xfrm>
          <a:prstGeom prst="rect">
            <a:avLst/>
          </a:prstGeom>
          <a:noFill/>
        </p:spPr>
        <p:txBody>
          <a:bodyPr wrap="square" rtlCol="0">
            <a:spAutoFit/>
          </a:bodyPr>
          <a:lstStyle/>
          <a:p>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Luke 1: 46-48</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sp>
        <p:nvSpPr>
          <p:cNvPr id="17" name="TextBox 16"/>
          <p:cNvSpPr txBox="1"/>
          <p:nvPr/>
        </p:nvSpPr>
        <p:spPr>
          <a:xfrm rot="20905544">
            <a:off x="3846732" y="2409372"/>
            <a:ext cx="3249608" cy="584775"/>
          </a:xfrm>
          <a:prstGeom prst="rect">
            <a:avLst/>
          </a:prstGeom>
          <a:noFill/>
        </p:spPr>
        <p:txBody>
          <a:bodyPr wrap="none" rtlCol="0">
            <a:spAutoFit/>
          </a:bodyPr>
          <a:lstStyle/>
          <a:p>
            <a:r>
              <a:rPr lang="en-US" sz="3200" b="1" dirty="0">
                <a:solidFill>
                  <a:srgbClr val="7030A0"/>
                </a:solidFill>
                <a:effectLst>
                  <a:glow rad="101600">
                    <a:schemeClr val="bg1">
                      <a:alpha val="60000"/>
                    </a:schemeClr>
                  </a:glow>
                </a:effectLst>
                <a:latin typeface="Brush Script Std" panose="03060802040607070404" pitchFamily="66" charset="0"/>
              </a:rPr>
              <a:t>t</a:t>
            </a:r>
            <a:r>
              <a:rPr lang="en-US" sz="3200" b="1" dirty="0" smtClean="0">
                <a:solidFill>
                  <a:srgbClr val="7030A0"/>
                </a:solidFill>
                <a:effectLst>
                  <a:glow rad="101600">
                    <a:schemeClr val="bg1">
                      <a:alpha val="60000"/>
                    </a:schemeClr>
                  </a:glow>
                </a:effectLst>
                <a:latin typeface="Brush Script Std" panose="03060802040607070404" pitchFamily="66" charset="0"/>
              </a:rPr>
              <a:t>alking to Gabriel</a:t>
            </a:r>
            <a:endParaRPr lang="en-US" sz="3200" b="1" dirty="0">
              <a:solidFill>
                <a:srgbClr val="7030A0"/>
              </a:solidFill>
              <a:effectLst>
                <a:glow rad="101600">
                  <a:schemeClr val="bg1">
                    <a:alpha val="60000"/>
                  </a:schemeClr>
                </a:glow>
              </a:effectLst>
              <a:latin typeface="Brush Script Std" panose="03060802040607070404" pitchFamily="66" charset="0"/>
            </a:endParaRPr>
          </a:p>
        </p:txBody>
      </p:sp>
    </p:spTree>
    <p:extLst>
      <p:ext uri="{BB962C8B-B14F-4D97-AF65-F5344CB8AC3E}">
        <p14:creationId xmlns:p14="http://schemas.microsoft.com/office/powerpoint/2010/main" val="39106053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01600"/>
            <a:ext cx="3352200" cy="646331"/>
          </a:xfrm>
          <a:prstGeom prst="rect">
            <a:avLst/>
          </a:prstGeom>
          <a:noFill/>
        </p:spPr>
        <p:txBody>
          <a:bodyPr wrap="none" rtlCol="0">
            <a:spAutoFit/>
          </a:bodyPr>
          <a:lstStyle/>
          <a:p>
            <a:r>
              <a:rPr lang="en-US" dirty="0" smtClean="0">
                <a:effectLst>
                  <a:glow rad="101600">
                    <a:schemeClr val="bg1">
                      <a:alpha val="60000"/>
                    </a:schemeClr>
                  </a:glow>
                </a:effectLst>
                <a:latin typeface="Arial" panose="020B0604020202020204" pitchFamily="34" charset="0"/>
                <a:cs typeface="Arial" panose="020B0604020202020204" pitchFamily="34" charset="0"/>
              </a:rPr>
              <a:t>Lesson 2</a:t>
            </a:r>
          </a:p>
          <a:p>
            <a:r>
              <a:rPr lang="en-US" dirty="0" smtClean="0">
                <a:effectLst>
                  <a:glow rad="101600">
                    <a:schemeClr val="bg1">
                      <a:alpha val="60000"/>
                    </a:schemeClr>
                  </a:glow>
                </a:effectLst>
                <a:latin typeface="Arial" panose="020B0604020202020204" pitchFamily="34" charset="0"/>
                <a:cs typeface="Arial" panose="020B0604020202020204" pitchFamily="34" charset="0"/>
              </a:rPr>
              <a:t>My Soul Doth Magnify the Lord</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5" name="TextBox 4"/>
          <p:cNvSpPr txBox="1"/>
          <p:nvPr/>
        </p:nvSpPr>
        <p:spPr>
          <a:xfrm>
            <a:off x="5547022" y="6261100"/>
            <a:ext cx="6276078" cy="369332"/>
          </a:xfrm>
          <a:prstGeom prst="rect">
            <a:avLst/>
          </a:prstGeom>
          <a:noFill/>
        </p:spPr>
        <p:txBody>
          <a:bodyPr wrap="none" rtlCol="0">
            <a:spAutoFit/>
          </a:bodyPr>
          <a:lstStyle/>
          <a:p>
            <a:pPr algn="r"/>
            <a:r>
              <a:rPr lang="en-US" dirty="0" smtClean="0">
                <a:effectLst>
                  <a:glow rad="101600">
                    <a:schemeClr val="bg1">
                      <a:alpha val="60000"/>
                    </a:schemeClr>
                  </a:glow>
                </a:effectLst>
                <a:latin typeface="Arial" panose="020B0604020202020204" pitchFamily="34" charset="0"/>
                <a:cs typeface="Arial" panose="020B0604020202020204" pitchFamily="34" charset="0"/>
              </a:rPr>
              <a:t>2- Mary and Joseph learn they will be parents of Son of God</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7" name="TextBox 6"/>
          <p:cNvSpPr txBox="1"/>
          <p:nvPr/>
        </p:nvSpPr>
        <p:spPr>
          <a:xfrm>
            <a:off x="564224" y="1068947"/>
            <a:ext cx="3092776" cy="461665"/>
          </a:xfrm>
          <a:prstGeom prst="rect">
            <a:avLst/>
          </a:prstGeom>
          <a:noFill/>
        </p:spPr>
        <p:txBody>
          <a:bodyPr wrap="square" rtlCol="0">
            <a:spAutoFit/>
          </a:bodyPr>
          <a:lstStyle/>
          <a:p>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Luke 1: 38</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sp>
        <p:nvSpPr>
          <p:cNvPr id="9" name="TextBox 8"/>
          <p:cNvSpPr txBox="1"/>
          <p:nvPr/>
        </p:nvSpPr>
        <p:spPr>
          <a:xfrm rot="20930051">
            <a:off x="7993996" y="4387436"/>
            <a:ext cx="2897094" cy="584775"/>
          </a:xfrm>
          <a:prstGeom prst="rect">
            <a:avLst/>
          </a:prstGeom>
          <a:noFill/>
        </p:spPr>
        <p:txBody>
          <a:bodyPr wrap="square" rtlCol="0">
            <a:spAutoFit/>
          </a:bodyPr>
          <a:lstStyle/>
          <a:p>
            <a:r>
              <a:rPr lang="en-US" sz="3200" b="1" dirty="0" smtClean="0">
                <a:solidFill>
                  <a:schemeClr val="accent2">
                    <a:lumMod val="75000"/>
                  </a:schemeClr>
                </a:solidFill>
                <a:effectLst>
                  <a:glow rad="101600">
                    <a:schemeClr val="bg1">
                      <a:alpha val="60000"/>
                    </a:schemeClr>
                  </a:glow>
                </a:effectLst>
                <a:latin typeface="Arial" panose="020B0604020202020204" pitchFamily="34" charset="0"/>
                <a:cs typeface="Arial" panose="020B0604020202020204" pitchFamily="34" charset="0"/>
              </a:rPr>
              <a:t>Sweet Mary...</a:t>
            </a:r>
            <a:endParaRPr lang="en-US" sz="3200" b="1" dirty="0">
              <a:solidFill>
                <a:schemeClr val="accent2">
                  <a:lumMod val="75000"/>
                </a:schemeClr>
              </a:solidFill>
              <a:effectLst>
                <a:glow rad="101600">
                  <a:schemeClr val="bg1">
                    <a:alpha val="60000"/>
                  </a:schemeClr>
                </a:glow>
              </a:effectLst>
              <a:latin typeface="Arial" panose="020B0604020202020204" pitchFamily="34" charset="0"/>
              <a:cs typeface="Arial" panose="020B0604020202020204" pitchFamily="34" charset="0"/>
            </a:endParaRPr>
          </a:p>
        </p:txBody>
      </p:sp>
      <p:grpSp>
        <p:nvGrpSpPr>
          <p:cNvPr id="15" name="Group 14"/>
          <p:cNvGrpSpPr/>
          <p:nvPr/>
        </p:nvGrpSpPr>
        <p:grpSpPr>
          <a:xfrm>
            <a:off x="7297737" y="709831"/>
            <a:ext cx="4289613" cy="2651760"/>
            <a:chOff x="7297737" y="709831"/>
            <a:chExt cx="4289613" cy="265176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7737" y="709831"/>
              <a:ext cx="4289613" cy="265176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8751133" y="747931"/>
              <a:ext cx="2836217" cy="461665"/>
            </a:xfrm>
            <a:prstGeom prst="rect">
              <a:avLst/>
            </a:prstGeom>
            <a:noFill/>
          </p:spPr>
          <p:txBody>
            <a:bodyPr wrap="square" rtlCol="0">
              <a:spAutoFit/>
            </a:bodyPr>
            <a:lstStyle/>
            <a:p>
              <a:pPr algn="r"/>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Gabriel &amp; Mary</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grpSp>
      <p:sp>
        <p:nvSpPr>
          <p:cNvPr id="2" name="Rectangle 1"/>
          <p:cNvSpPr/>
          <p:nvPr/>
        </p:nvSpPr>
        <p:spPr>
          <a:xfrm>
            <a:off x="627423" y="1604336"/>
            <a:ext cx="6396037" cy="1200329"/>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2400" baseline="30000" dirty="0">
                <a:solidFill>
                  <a:schemeClr val="accent2">
                    <a:lumMod val="50000"/>
                  </a:schemeClr>
                </a:solidFill>
              </a:rPr>
              <a:t>38 </a:t>
            </a:r>
            <a:r>
              <a:rPr lang="en-US" sz="2400" dirty="0">
                <a:solidFill>
                  <a:schemeClr val="accent2">
                    <a:lumMod val="50000"/>
                  </a:schemeClr>
                </a:solidFill>
              </a:rPr>
              <a:t>And Mary said, </a:t>
            </a:r>
            <a:r>
              <a:rPr lang="en-US" sz="2400" b="1" dirty="0" smtClean="0">
                <a:solidFill>
                  <a:srgbClr val="FF0000"/>
                </a:solidFill>
              </a:rPr>
              <a:t>Behold </a:t>
            </a:r>
            <a:r>
              <a:rPr lang="en-US" sz="2400" b="1" dirty="0">
                <a:solidFill>
                  <a:srgbClr val="FF0000"/>
                </a:solidFill>
              </a:rPr>
              <a:t>the handmaid of the Lord; be it unto </a:t>
            </a:r>
            <a:r>
              <a:rPr lang="en-US" sz="2400" b="1" dirty="0" smtClean="0">
                <a:solidFill>
                  <a:srgbClr val="FF0000"/>
                </a:solidFill>
              </a:rPr>
              <a:t>me according to </a:t>
            </a:r>
            <a:r>
              <a:rPr lang="en-US" sz="2400" b="1" dirty="0">
                <a:solidFill>
                  <a:srgbClr val="FF0000"/>
                </a:solidFill>
              </a:rPr>
              <a:t>thy word</a:t>
            </a:r>
            <a:r>
              <a:rPr lang="en-US" sz="2400" dirty="0">
                <a:solidFill>
                  <a:schemeClr val="accent2">
                    <a:lumMod val="50000"/>
                  </a:schemeClr>
                </a:solidFill>
              </a:rPr>
              <a:t>. And the angel departed from her.</a:t>
            </a:r>
          </a:p>
        </p:txBody>
      </p:sp>
      <p:sp>
        <p:nvSpPr>
          <p:cNvPr id="3" name="Rectangle 2"/>
          <p:cNvSpPr/>
          <p:nvPr/>
        </p:nvSpPr>
        <p:spPr>
          <a:xfrm>
            <a:off x="627424" y="3437100"/>
            <a:ext cx="6396037" cy="1938992"/>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2400" baseline="30000" dirty="0" smtClean="0">
                <a:solidFill>
                  <a:schemeClr val="accent2">
                    <a:lumMod val="50000"/>
                  </a:schemeClr>
                </a:solidFill>
              </a:rPr>
              <a:t>46 </a:t>
            </a:r>
            <a:r>
              <a:rPr lang="en-US" sz="2400" dirty="0" smtClean="0">
                <a:solidFill>
                  <a:schemeClr val="accent2">
                    <a:lumMod val="50000"/>
                  </a:schemeClr>
                </a:solidFill>
              </a:rPr>
              <a:t>And Mary said, My soul doth magnify the Lord,</a:t>
            </a:r>
          </a:p>
          <a:p>
            <a:r>
              <a:rPr lang="en-US" sz="2400" baseline="30000" dirty="0" smtClean="0">
                <a:solidFill>
                  <a:schemeClr val="accent2">
                    <a:lumMod val="50000"/>
                  </a:schemeClr>
                </a:solidFill>
              </a:rPr>
              <a:t>47 </a:t>
            </a:r>
            <a:r>
              <a:rPr lang="en-US" sz="2400" dirty="0" smtClean="0">
                <a:solidFill>
                  <a:schemeClr val="accent2">
                    <a:lumMod val="50000"/>
                  </a:schemeClr>
                </a:solidFill>
              </a:rPr>
              <a:t>And my spirit hath rejoiced in God my </a:t>
            </a:r>
            <a:r>
              <a:rPr lang="en-US" sz="2400" dirty="0" err="1" smtClean="0">
                <a:solidFill>
                  <a:schemeClr val="accent2">
                    <a:lumMod val="50000"/>
                  </a:schemeClr>
                </a:solidFill>
              </a:rPr>
              <a:t>Saviour</a:t>
            </a:r>
            <a:r>
              <a:rPr lang="en-US" sz="2400" dirty="0" smtClean="0">
                <a:solidFill>
                  <a:schemeClr val="accent2">
                    <a:lumMod val="50000"/>
                  </a:schemeClr>
                </a:solidFill>
              </a:rPr>
              <a:t>.</a:t>
            </a:r>
          </a:p>
          <a:p>
            <a:r>
              <a:rPr lang="en-US" sz="2400" baseline="30000" dirty="0">
                <a:solidFill>
                  <a:schemeClr val="accent2">
                    <a:lumMod val="50000"/>
                  </a:schemeClr>
                </a:solidFill>
              </a:rPr>
              <a:t>48 </a:t>
            </a:r>
            <a:r>
              <a:rPr lang="en-US" sz="2400" dirty="0">
                <a:solidFill>
                  <a:schemeClr val="accent2">
                    <a:lumMod val="50000"/>
                  </a:schemeClr>
                </a:solidFill>
              </a:rPr>
              <a:t>For he hath regarded the low estate of his handmaiden: for, behold, </a:t>
            </a:r>
            <a:r>
              <a:rPr lang="en-US" sz="2400" b="1" dirty="0">
                <a:solidFill>
                  <a:srgbClr val="FF0000"/>
                </a:solidFill>
              </a:rPr>
              <a:t>from henceforth all generations shall call me blessed</a:t>
            </a:r>
            <a:r>
              <a:rPr lang="en-US" sz="2400" dirty="0" smtClean="0">
                <a:solidFill>
                  <a:schemeClr val="accent2">
                    <a:lumMod val="50000"/>
                  </a:schemeClr>
                </a:solidFill>
              </a:rPr>
              <a:t>.</a:t>
            </a:r>
            <a:endParaRPr lang="en-US" sz="2400" dirty="0">
              <a:solidFill>
                <a:schemeClr val="accent2">
                  <a:lumMod val="50000"/>
                </a:schemeClr>
              </a:solidFill>
            </a:endParaRPr>
          </a:p>
        </p:txBody>
      </p:sp>
      <p:sp>
        <p:nvSpPr>
          <p:cNvPr id="13" name="TextBox 12"/>
          <p:cNvSpPr txBox="1"/>
          <p:nvPr/>
        </p:nvSpPr>
        <p:spPr>
          <a:xfrm>
            <a:off x="564224" y="2983248"/>
            <a:ext cx="3092776" cy="461665"/>
          </a:xfrm>
          <a:prstGeom prst="rect">
            <a:avLst/>
          </a:prstGeom>
          <a:noFill/>
        </p:spPr>
        <p:txBody>
          <a:bodyPr wrap="square" rtlCol="0">
            <a:spAutoFit/>
          </a:bodyPr>
          <a:lstStyle/>
          <a:p>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Luke 1: 46-48</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sp>
        <p:nvSpPr>
          <p:cNvPr id="16" name="TextBox 15"/>
          <p:cNvSpPr txBox="1"/>
          <p:nvPr/>
        </p:nvSpPr>
        <p:spPr>
          <a:xfrm rot="20905544">
            <a:off x="3435138" y="5193780"/>
            <a:ext cx="3584636" cy="584775"/>
          </a:xfrm>
          <a:prstGeom prst="rect">
            <a:avLst/>
          </a:prstGeom>
          <a:noFill/>
        </p:spPr>
        <p:txBody>
          <a:bodyPr wrap="none" rtlCol="0">
            <a:spAutoFit/>
          </a:bodyPr>
          <a:lstStyle/>
          <a:p>
            <a:r>
              <a:rPr lang="en-US" sz="3200" b="1" dirty="0">
                <a:solidFill>
                  <a:srgbClr val="7030A0"/>
                </a:solidFill>
                <a:effectLst>
                  <a:glow rad="101600">
                    <a:schemeClr val="bg1">
                      <a:alpha val="60000"/>
                    </a:schemeClr>
                  </a:glow>
                </a:effectLst>
                <a:latin typeface="Brush Script Std" panose="03060802040607070404" pitchFamily="66" charset="0"/>
              </a:rPr>
              <a:t>t</a:t>
            </a:r>
            <a:r>
              <a:rPr lang="en-US" sz="3200" b="1" dirty="0" smtClean="0">
                <a:solidFill>
                  <a:srgbClr val="7030A0"/>
                </a:solidFill>
                <a:effectLst>
                  <a:glow rad="101600">
                    <a:schemeClr val="bg1">
                      <a:alpha val="60000"/>
                    </a:schemeClr>
                  </a:glow>
                </a:effectLst>
                <a:latin typeface="Brush Script Std" panose="03060802040607070404" pitchFamily="66" charset="0"/>
              </a:rPr>
              <a:t>alking to Elizabeth</a:t>
            </a:r>
            <a:endParaRPr lang="en-US" sz="3200" b="1" dirty="0">
              <a:solidFill>
                <a:srgbClr val="7030A0"/>
              </a:solidFill>
              <a:effectLst>
                <a:glow rad="101600">
                  <a:schemeClr val="bg1">
                    <a:alpha val="60000"/>
                  </a:schemeClr>
                </a:glow>
              </a:effectLst>
              <a:latin typeface="Brush Script Std" panose="03060802040607070404" pitchFamily="66" charset="0"/>
            </a:endParaRPr>
          </a:p>
        </p:txBody>
      </p:sp>
      <p:sp>
        <p:nvSpPr>
          <p:cNvPr id="17" name="TextBox 16"/>
          <p:cNvSpPr txBox="1"/>
          <p:nvPr/>
        </p:nvSpPr>
        <p:spPr>
          <a:xfrm rot="20905544">
            <a:off x="3846732" y="2409372"/>
            <a:ext cx="3249608" cy="584775"/>
          </a:xfrm>
          <a:prstGeom prst="rect">
            <a:avLst/>
          </a:prstGeom>
          <a:noFill/>
        </p:spPr>
        <p:txBody>
          <a:bodyPr wrap="none" rtlCol="0">
            <a:spAutoFit/>
          </a:bodyPr>
          <a:lstStyle/>
          <a:p>
            <a:r>
              <a:rPr lang="en-US" sz="3200" b="1" dirty="0">
                <a:solidFill>
                  <a:srgbClr val="7030A0"/>
                </a:solidFill>
                <a:effectLst>
                  <a:glow rad="101600">
                    <a:schemeClr val="bg1">
                      <a:alpha val="60000"/>
                    </a:schemeClr>
                  </a:glow>
                </a:effectLst>
                <a:latin typeface="Brush Script Std" panose="03060802040607070404" pitchFamily="66" charset="0"/>
              </a:rPr>
              <a:t>t</a:t>
            </a:r>
            <a:r>
              <a:rPr lang="en-US" sz="3200" b="1" dirty="0" smtClean="0">
                <a:solidFill>
                  <a:srgbClr val="7030A0"/>
                </a:solidFill>
                <a:effectLst>
                  <a:glow rad="101600">
                    <a:schemeClr val="bg1">
                      <a:alpha val="60000"/>
                    </a:schemeClr>
                  </a:glow>
                </a:effectLst>
                <a:latin typeface="Brush Script Std" panose="03060802040607070404" pitchFamily="66" charset="0"/>
              </a:rPr>
              <a:t>alking to Gabriel</a:t>
            </a:r>
            <a:endParaRPr lang="en-US" sz="3200" b="1" dirty="0">
              <a:solidFill>
                <a:srgbClr val="7030A0"/>
              </a:solidFill>
              <a:effectLst>
                <a:glow rad="101600">
                  <a:schemeClr val="bg1">
                    <a:alpha val="60000"/>
                  </a:schemeClr>
                </a:glow>
              </a:effectLst>
              <a:latin typeface="Brush Script Std" panose="03060802040607070404" pitchFamily="66" charset="0"/>
            </a:endParaRPr>
          </a:p>
        </p:txBody>
      </p:sp>
    </p:spTree>
    <p:extLst>
      <p:ext uri="{BB962C8B-B14F-4D97-AF65-F5344CB8AC3E}">
        <p14:creationId xmlns:p14="http://schemas.microsoft.com/office/powerpoint/2010/main" val="24152924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6067" y="766152"/>
            <a:ext cx="4325964" cy="265176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304800" y="101600"/>
            <a:ext cx="3352200" cy="646331"/>
          </a:xfrm>
          <a:prstGeom prst="rect">
            <a:avLst/>
          </a:prstGeom>
          <a:noFill/>
        </p:spPr>
        <p:txBody>
          <a:bodyPr wrap="none" rtlCol="0">
            <a:spAutoFit/>
          </a:bodyPr>
          <a:lstStyle/>
          <a:p>
            <a:r>
              <a:rPr lang="en-US" dirty="0" smtClean="0">
                <a:effectLst>
                  <a:glow rad="101600">
                    <a:schemeClr val="bg1">
                      <a:alpha val="60000"/>
                    </a:schemeClr>
                  </a:glow>
                </a:effectLst>
                <a:latin typeface="Arial" panose="020B0604020202020204" pitchFamily="34" charset="0"/>
                <a:cs typeface="Arial" panose="020B0604020202020204" pitchFamily="34" charset="0"/>
              </a:rPr>
              <a:t>Lesson 2</a:t>
            </a:r>
          </a:p>
          <a:p>
            <a:r>
              <a:rPr lang="en-US" dirty="0" smtClean="0">
                <a:effectLst>
                  <a:glow rad="101600">
                    <a:schemeClr val="bg1">
                      <a:alpha val="60000"/>
                    </a:schemeClr>
                  </a:glow>
                </a:effectLst>
                <a:latin typeface="Arial" panose="020B0604020202020204" pitchFamily="34" charset="0"/>
                <a:cs typeface="Arial" panose="020B0604020202020204" pitchFamily="34" charset="0"/>
              </a:rPr>
              <a:t>My Soul Doth Magnify the Lord</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5" name="TextBox 4"/>
          <p:cNvSpPr txBox="1"/>
          <p:nvPr/>
        </p:nvSpPr>
        <p:spPr>
          <a:xfrm>
            <a:off x="5547022" y="6261100"/>
            <a:ext cx="6276078" cy="369332"/>
          </a:xfrm>
          <a:prstGeom prst="rect">
            <a:avLst/>
          </a:prstGeom>
          <a:noFill/>
        </p:spPr>
        <p:txBody>
          <a:bodyPr wrap="none" rtlCol="0">
            <a:spAutoFit/>
          </a:bodyPr>
          <a:lstStyle/>
          <a:p>
            <a:pPr algn="r"/>
            <a:r>
              <a:rPr lang="en-US" dirty="0" smtClean="0">
                <a:effectLst>
                  <a:glow rad="101600">
                    <a:schemeClr val="bg1">
                      <a:alpha val="60000"/>
                    </a:schemeClr>
                  </a:glow>
                </a:effectLst>
                <a:latin typeface="Arial" panose="020B0604020202020204" pitchFamily="34" charset="0"/>
                <a:cs typeface="Arial" panose="020B0604020202020204" pitchFamily="34" charset="0"/>
              </a:rPr>
              <a:t>2- Mary and Joseph learn they will be parents of Son of God</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6" name="TextBox 5"/>
          <p:cNvSpPr txBox="1"/>
          <p:nvPr/>
        </p:nvSpPr>
        <p:spPr>
          <a:xfrm>
            <a:off x="8088924" y="830820"/>
            <a:ext cx="3287176" cy="461665"/>
          </a:xfrm>
          <a:prstGeom prst="rect">
            <a:avLst/>
          </a:prstGeom>
          <a:noFill/>
        </p:spPr>
        <p:txBody>
          <a:bodyPr wrap="square" rtlCol="0">
            <a:spAutoFit/>
          </a:bodyPr>
          <a:lstStyle/>
          <a:p>
            <a:pPr algn="r"/>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Mary &amp; Elizabeth</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sp>
        <p:nvSpPr>
          <p:cNvPr id="7" name="TextBox 6"/>
          <p:cNvSpPr txBox="1"/>
          <p:nvPr/>
        </p:nvSpPr>
        <p:spPr>
          <a:xfrm>
            <a:off x="627724" y="1132447"/>
            <a:ext cx="2833352" cy="461665"/>
          </a:xfrm>
          <a:prstGeom prst="rect">
            <a:avLst/>
          </a:prstGeom>
          <a:noFill/>
        </p:spPr>
        <p:txBody>
          <a:bodyPr wrap="square" rtlCol="0">
            <a:spAutoFit/>
          </a:bodyPr>
          <a:lstStyle/>
          <a:p>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Luke 1: 39-42</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sp>
        <p:nvSpPr>
          <p:cNvPr id="2" name="Rectangle 1"/>
          <p:cNvSpPr/>
          <p:nvPr/>
        </p:nvSpPr>
        <p:spPr>
          <a:xfrm>
            <a:off x="609000" y="1596732"/>
            <a:ext cx="6766560" cy="3785652"/>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2400" baseline="30000" dirty="0">
                <a:solidFill>
                  <a:schemeClr val="accent2">
                    <a:lumMod val="50000"/>
                  </a:schemeClr>
                </a:solidFill>
              </a:rPr>
              <a:t>39 </a:t>
            </a:r>
            <a:r>
              <a:rPr lang="en-US" sz="2400" dirty="0">
                <a:solidFill>
                  <a:schemeClr val="accent2">
                    <a:lumMod val="50000"/>
                  </a:schemeClr>
                </a:solidFill>
              </a:rPr>
              <a:t>And Mary arose in those days, and went into the hill country with haste, into a city of Juda;</a:t>
            </a:r>
          </a:p>
          <a:p>
            <a:r>
              <a:rPr lang="en-US" sz="2400" baseline="30000" dirty="0">
                <a:solidFill>
                  <a:schemeClr val="accent2">
                    <a:lumMod val="50000"/>
                  </a:schemeClr>
                </a:solidFill>
              </a:rPr>
              <a:t>40 </a:t>
            </a:r>
            <a:r>
              <a:rPr lang="en-US" sz="2400" dirty="0">
                <a:solidFill>
                  <a:schemeClr val="accent2">
                    <a:lumMod val="50000"/>
                  </a:schemeClr>
                </a:solidFill>
              </a:rPr>
              <a:t>And entered into the house of Zacharias, and saluted Elisabeth.</a:t>
            </a:r>
          </a:p>
          <a:p>
            <a:r>
              <a:rPr lang="en-US" sz="2400" baseline="30000" dirty="0">
                <a:solidFill>
                  <a:schemeClr val="accent2">
                    <a:lumMod val="50000"/>
                  </a:schemeClr>
                </a:solidFill>
              </a:rPr>
              <a:t>41 </a:t>
            </a:r>
            <a:r>
              <a:rPr lang="en-US" sz="2400" dirty="0">
                <a:solidFill>
                  <a:schemeClr val="accent2">
                    <a:lumMod val="50000"/>
                  </a:schemeClr>
                </a:solidFill>
              </a:rPr>
              <a:t>And it came to pass, that, when Elisabeth heard the salutation of Mary, the babe leaped in her womb; and Elisabeth was filled with the Holy Ghost:</a:t>
            </a:r>
          </a:p>
          <a:p>
            <a:r>
              <a:rPr lang="en-US" sz="2400" baseline="30000" dirty="0">
                <a:solidFill>
                  <a:schemeClr val="accent2">
                    <a:lumMod val="50000"/>
                  </a:schemeClr>
                </a:solidFill>
              </a:rPr>
              <a:t>42 </a:t>
            </a:r>
            <a:r>
              <a:rPr lang="en-US" sz="2400" dirty="0">
                <a:solidFill>
                  <a:schemeClr val="accent2">
                    <a:lumMod val="50000"/>
                  </a:schemeClr>
                </a:solidFill>
              </a:rPr>
              <a:t>And she </a:t>
            </a:r>
            <a:r>
              <a:rPr lang="en-US" sz="2400" dirty="0" err="1">
                <a:solidFill>
                  <a:schemeClr val="accent2">
                    <a:lumMod val="50000"/>
                  </a:schemeClr>
                </a:solidFill>
              </a:rPr>
              <a:t>spake</a:t>
            </a:r>
            <a:r>
              <a:rPr lang="en-US" sz="2400" dirty="0">
                <a:solidFill>
                  <a:schemeClr val="accent2">
                    <a:lumMod val="50000"/>
                  </a:schemeClr>
                </a:solidFill>
              </a:rPr>
              <a:t> out with a loud voice, and said, Blessed art thou among women, and blessed is the fruit of thy womb.</a:t>
            </a:r>
          </a:p>
        </p:txBody>
      </p:sp>
    </p:spTree>
    <p:extLst>
      <p:ext uri="{BB962C8B-B14F-4D97-AF65-F5344CB8AC3E}">
        <p14:creationId xmlns:p14="http://schemas.microsoft.com/office/powerpoint/2010/main" val="24330548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6067" y="766152"/>
            <a:ext cx="4325964" cy="265176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304800" y="101600"/>
            <a:ext cx="3352200" cy="646331"/>
          </a:xfrm>
          <a:prstGeom prst="rect">
            <a:avLst/>
          </a:prstGeom>
          <a:noFill/>
        </p:spPr>
        <p:txBody>
          <a:bodyPr wrap="none" rtlCol="0">
            <a:spAutoFit/>
          </a:bodyPr>
          <a:lstStyle/>
          <a:p>
            <a:r>
              <a:rPr lang="en-US" dirty="0" smtClean="0">
                <a:effectLst>
                  <a:glow rad="101600">
                    <a:schemeClr val="bg1">
                      <a:alpha val="60000"/>
                    </a:schemeClr>
                  </a:glow>
                </a:effectLst>
                <a:latin typeface="Arial" panose="020B0604020202020204" pitchFamily="34" charset="0"/>
                <a:cs typeface="Arial" panose="020B0604020202020204" pitchFamily="34" charset="0"/>
              </a:rPr>
              <a:t>Lesson 2</a:t>
            </a:r>
          </a:p>
          <a:p>
            <a:r>
              <a:rPr lang="en-US" dirty="0" smtClean="0">
                <a:effectLst>
                  <a:glow rad="101600">
                    <a:schemeClr val="bg1">
                      <a:alpha val="60000"/>
                    </a:schemeClr>
                  </a:glow>
                </a:effectLst>
                <a:latin typeface="Arial" panose="020B0604020202020204" pitchFamily="34" charset="0"/>
                <a:cs typeface="Arial" panose="020B0604020202020204" pitchFamily="34" charset="0"/>
              </a:rPr>
              <a:t>My Soul Doth Magnify the Lord</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5" name="TextBox 4"/>
          <p:cNvSpPr txBox="1"/>
          <p:nvPr/>
        </p:nvSpPr>
        <p:spPr>
          <a:xfrm>
            <a:off x="5547022" y="6261100"/>
            <a:ext cx="6276078" cy="369332"/>
          </a:xfrm>
          <a:prstGeom prst="rect">
            <a:avLst/>
          </a:prstGeom>
          <a:noFill/>
        </p:spPr>
        <p:txBody>
          <a:bodyPr wrap="none" rtlCol="0">
            <a:spAutoFit/>
          </a:bodyPr>
          <a:lstStyle/>
          <a:p>
            <a:pPr algn="r"/>
            <a:r>
              <a:rPr lang="en-US" dirty="0" smtClean="0">
                <a:effectLst>
                  <a:glow rad="101600">
                    <a:schemeClr val="bg1">
                      <a:alpha val="60000"/>
                    </a:schemeClr>
                  </a:glow>
                </a:effectLst>
                <a:latin typeface="Arial" panose="020B0604020202020204" pitchFamily="34" charset="0"/>
                <a:cs typeface="Arial" panose="020B0604020202020204" pitchFamily="34" charset="0"/>
              </a:rPr>
              <a:t>2- Mary and Joseph learn they will be parents of Son of God</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6" name="TextBox 5"/>
          <p:cNvSpPr txBox="1"/>
          <p:nvPr/>
        </p:nvSpPr>
        <p:spPr>
          <a:xfrm>
            <a:off x="8088924" y="830820"/>
            <a:ext cx="3287176" cy="461665"/>
          </a:xfrm>
          <a:prstGeom prst="rect">
            <a:avLst/>
          </a:prstGeom>
          <a:noFill/>
        </p:spPr>
        <p:txBody>
          <a:bodyPr wrap="square" rtlCol="0">
            <a:spAutoFit/>
          </a:bodyPr>
          <a:lstStyle/>
          <a:p>
            <a:pPr algn="r"/>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Mary &amp; Elizabeth</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sp>
        <p:nvSpPr>
          <p:cNvPr id="7" name="TextBox 6"/>
          <p:cNvSpPr txBox="1"/>
          <p:nvPr/>
        </p:nvSpPr>
        <p:spPr>
          <a:xfrm>
            <a:off x="627724" y="1132447"/>
            <a:ext cx="2833352" cy="461665"/>
          </a:xfrm>
          <a:prstGeom prst="rect">
            <a:avLst/>
          </a:prstGeom>
          <a:noFill/>
        </p:spPr>
        <p:txBody>
          <a:bodyPr wrap="square" rtlCol="0">
            <a:spAutoFit/>
          </a:bodyPr>
          <a:lstStyle/>
          <a:p>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Luke 1: 39-42</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sp>
        <p:nvSpPr>
          <p:cNvPr id="2" name="Rectangle 1"/>
          <p:cNvSpPr/>
          <p:nvPr/>
        </p:nvSpPr>
        <p:spPr>
          <a:xfrm>
            <a:off x="609000" y="1596732"/>
            <a:ext cx="6858000" cy="3785652"/>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2400" baseline="30000" dirty="0">
                <a:solidFill>
                  <a:schemeClr val="accent2">
                    <a:lumMod val="50000"/>
                  </a:schemeClr>
                </a:solidFill>
              </a:rPr>
              <a:t>39 </a:t>
            </a:r>
            <a:r>
              <a:rPr lang="en-US" sz="2400" dirty="0">
                <a:solidFill>
                  <a:schemeClr val="accent2">
                    <a:lumMod val="50000"/>
                  </a:schemeClr>
                </a:solidFill>
              </a:rPr>
              <a:t>And Mary arose in those days, and went into the hill country with haste, into a city of Juda;</a:t>
            </a:r>
          </a:p>
          <a:p>
            <a:r>
              <a:rPr lang="en-US" sz="2400" baseline="30000" dirty="0">
                <a:solidFill>
                  <a:schemeClr val="accent2">
                    <a:lumMod val="50000"/>
                  </a:schemeClr>
                </a:solidFill>
              </a:rPr>
              <a:t>40 </a:t>
            </a:r>
            <a:r>
              <a:rPr lang="en-US" sz="2400" dirty="0">
                <a:solidFill>
                  <a:schemeClr val="accent2">
                    <a:lumMod val="50000"/>
                  </a:schemeClr>
                </a:solidFill>
              </a:rPr>
              <a:t>And entered into the house of Zacharias, and saluted Elisabeth.</a:t>
            </a:r>
          </a:p>
          <a:p>
            <a:r>
              <a:rPr lang="en-US" sz="2400" baseline="30000" dirty="0">
                <a:solidFill>
                  <a:schemeClr val="accent2">
                    <a:lumMod val="50000"/>
                  </a:schemeClr>
                </a:solidFill>
              </a:rPr>
              <a:t>41 </a:t>
            </a:r>
            <a:r>
              <a:rPr lang="en-US" sz="2400" dirty="0">
                <a:solidFill>
                  <a:schemeClr val="accent2">
                    <a:lumMod val="50000"/>
                  </a:schemeClr>
                </a:solidFill>
              </a:rPr>
              <a:t>And it came to pass, that, when Elisabeth </a:t>
            </a:r>
            <a:r>
              <a:rPr lang="en-US" sz="2400" dirty="0" smtClean="0">
                <a:solidFill>
                  <a:schemeClr val="accent2">
                    <a:lumMod val="50000"/>
                  </a:schemeClr>
                </a:solidFill>
              </a:rPr>
              <a:t>heard</a:t>
            </a:r>
          </a:p>
          <a:p>
            <a:r>
              <a:rPr lang="en-US" sz="2400" dirty="0" smtClean="0">
                <a:solidFill>
                  <a:schemeClr val="accent2">
                    <a:lumMod val="50000"/>
                  </a:schemeClr>
                </a:solidFill>
              </a:rPr>
              <a:t>the </a:t>
            </a:r>
            <a:r>
              <a:rPr lang="en-US" sz="2400" dirty="0">
                <a:solidFill>
                  <a:schemeClr val="accent2">
                    <a:lumMod val="50000"/>
                  </a:schemeClr>
                </a:solidFill>
              </a:rPr>
              <a:t>salutation of Mary, </a:t>
            </a:r>
            <a:r>
              <a:rPr lang="en-US" sz="2400" b="1" dirty="0">
                <a:solidFill>
                  <a:srgbClr val="FF0000"/>
                </a:solidFill>
              </a:rPr>
              <a:t>the babe leaped in her womb; and Elisabeth was filled with the Holy Ghost</a:t>
            </a:r>
            <a:r>
              <a:rPr lang="en-US" sz="2400" dirty="0">
                <a:solidFill>
                  <a:schemeClr val="accent2">
                    <a:lumMod val="50000"/>
                  </a:schemeClr>
                </a:solidFill>
              </a:rPr>
              <a:t>:</a:t>
            </a:r>
          </a:p>
          <a:p>
            <a:r>
              <a:rPr lang="en-US" sz="2400" baseline="30000" dirty="0">
                <a:solidFill>
                  <a:schemeClr val="accent2">
                    <a:lumMod val="50000"/>
                  </a:schemeClr>
                </a:solidFill>
              </a:rPr>
              <a:t>42 </a:t>
            </a:r>
            <a:r>
              <a:rPr lang="en-US" sz="2400" dirty="0">
                <a:solidFill>
                  <a:schemeClr val="accent2">
                    <a:lumMod val="50000"/>
                  </a:schemeClr>
                </a:solidFill>
              </a:rPr>
              <a:t>And she </a:t>
            </a:r>
            <a:r>
              <a:rPr lang="en-US" sz="2400" dirty="0" err="1">
                <a:solidFill>
                  <a:schemeClr val="accent2">
                    <a:lumMod val="50000"/>
                  </a:schemeClr>
                </a:solidFill>
              </a:rPr>
              <a:t>spake</a:t>
            </a:r>
            <a:r>
              <a:rPr lang="en-US" sz="2400" dirty="0">
                <a:solidFill>
                  <a:schemeClr val="accent2">
                    <a:lumMod val="50000"/>
                  </a:schemeClr>
                </a:solidFill>
              </a:rPr>
              <a:t> out with a loud voice, and said, Blessed art thou among women, and blessed is the fruit of thy womb.</a:t>
            </a:r>
          </a:p>
        </p:txBody>
      </p:sp>
      <p:sp>
        <p:nvSpPr>
          <p:cNvPr id="8" name="TextBox 7"/>
          <p:cNvSpPr txBox="1"/>
          <p:nvPr/>
        </p:nvSpPr>
        <p:spPr>
          <a:xfrm rot="21118508">
            <a:off x="1423967" y="3925326"/>
            <a:ext cx="9051257" cy="646331"/>
          </a:xfrm>
          <a:prstGeom prst="rect">
            <a:avLst/>
          </a:prstGeom>
          <a:noFill/>
        </p:spPr>
        <p:txBody>
          <a:bodyPr wrap="square" rtlCol="0">
            <a:spAutoFit/>
          </a:bodyPr>
          <a:lstStyle/>
          <a:p>
            <a:r>
              <a:rPr lang="en-US" sz="3600" b="1" dirty="0" smtClean="0">
                <a:solidFill>
                  <a:srgbClr val="FF0000"/>
                </a:solidFill>
                <a:effectLst>
                  <a:glow rad="101600">
                    <a:schemeClr val="bg1">
                      <a:alpha val="60000"/>
                    </a:schemeClr>
                  </a:glow>
                </a:effectLst>
                <a:latin typeface="Arial" panose="020B0604020202020204" pitchFamily="34" charset="0"/>
                <a:cs typeface="Arial" panose="020B0604020202020204" pitchFamily="34" charset="0"/>
              </a:rPr>
              <a:t>What was shared by these two cousins?</a:t>
            </a:r>
            <a:endParaRPr lang="en-US" sz="3600" b="1" dirty="0">
              <a:solidFill>
                <a:srgbClr val="FF0000"/>
              </a:solidFill>
              <a:effectLst>
                <a:glow rad="101600">
                  <a:schemeClr val="bg1">
                    <a:alpha val="60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22691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backgroundRemoval t="0" b="99496" l="0" r="100000">
                        <a14:foregroundMark x1="21861" y1="38487" x2="23767" y2="93277"/>
                        <a14:foregroundMark x1="34417" y1="68739" x2="38565" y2="95462"/>
                        <a14:foregroundMark x1="51906" y1="60168" x2="51121" y2="92605"/>
                        <a14:backgroundMark x1="4821" y1="89244" x2="8184" y2="8403"/>
                        <a14:backgroundMark x1="5157" y1="3866" x2="95179" y2="8403"/>
                        <a14:backgroundMark x1="63229" y1="13445" x2="47309" y2="24874"/>
                      </a14:backgroundRemoval>
                    </a14:imgEffect>
                  </a14:imgLayer>
                </a14:imgProps>
              </a:ext>
              <a:ext uri="{28A0092B-C50C-407E-A947-70E740481C1C}">
                <a14:useLocalDpi xmlns:a14="http://schemas.microsoft.com/office/drawing/2010/main" val="0"/>
              </a:ext>
            </a:extLst>
          </a:blip>
          <a:stretch>
            <a:fillRect/>
          </a:stretch>
        </p:blipFill>
        <p:spPr>
          <a:xfrm>
            <a:off x="7672780" y="666259"/>
            <a:ext cx="3703320" cy="246888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304800" y="101600"/>
            <a:ext cx="3352200" cy="646331"/>
          </a:xfrm>
          <a:prstGeom prst="rect">
            <a:avLst/>
          </a:prstGeom>
          <a:noFill/>
        </p:spPr>
        <p:txBody>
          <a:bodyPr wrap="none" rtlCol="0">
            <a:spAutoFit/>
          </a:bodyPr>
          <a:lstStyle/>
          <a:p>
            <a:r>
              <a:rPr lang="en-US" dirty="0" smtClean="0">
                <a:effectLst>
                  <a:glow rad="101600">
                    <a:schemeClr val="bg1">
                      <a:alpha val="60000"/>
                    </a:schemeClr>
                  </a:glow>
                </a:effectLst>
                <a:latin typeface="Arial" panose="020B0604020202020204" pitchFamily="34" charset="0"/>
                <a:cs typeface="Arial" panose="020B0604020202020204" pitchFamily="34" charset="0"/>
              </a:rPr>
              <a:t>Lesson 2</a:t>
            </a:r>
          </a:p>
          <a:p>
            <a:r>
              <a:rPr lang="en-US" dirty="0" smtClean="0">
                <a:effectLst>
                  <a:glow rad="101600">
                    <a:schemeClr val="bg1">
                      <a:alpha val="60000"/>
                    </a:schemeClr>
                  </a:glow>
                </a:effectLst>
                <a:latin typeface="Arial" panose="020B0604020202020204" pitchFamily="34" charset="0"/>
                <a:cs typeface="Arial" panose="020B0604020202020204" pitchFamily="34" charset="0"/>
              </a:rPr>
              <a:t>My Soul Doth Magnify the Lord</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5" name="TextBox 4"/>
          <p:cNvSpPr txBox="1"/>
          <p:nvPr/>
        </p:nvSpPr>
        <p:spPr>
          <a:xfrm>
            <a:off x="5547022" y="6261100"/>
            <a:ext cx="6276078" cy="369332"/>
          </a:xfrm>
          <a:prstGeom prst="rect">
            <a:avLst/>
          </a:prstGeom>
          <a:noFill/>
        </p:spPr>
        <p:txBody>
          <a:bodyPr wrap="none" rtlCol="0">
            <a:spAutoFit/>
          </a:bodyPr>
          <a:lstStyle/>
          <a:p>
            <a:pPr algn="r"/>
            <a:r>
              <a:rPr lang="en-US" dirty="0" smtClean="0">
                <a:effectLst>
                  <a:glow rad="101600">
                    <a:schemeClr val="bg1">
                      <a:alpha val="60000"/>
                    </a:schemeClr>
                  </a:glow>
                </a:effectLst>
                <a:latin typeface="Arial" panose="020B0604020202020204" pitchFamily="34" charset="0"/>
                <a:cs typeface="Arial" panose="020B0604020202020204" pitchFamily="34" charset="0"/>
              </a:rPr>
              <a:t>2- Mary and Joseph learn they will be parents of Son of God</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6" name="TextBox 5"/>
          <p:cNvSpPr txBox="1"/>
          <p:nvPr/>
        </p:nvSpPr>
        <p:spPr>
          <a:xfrm>
            <a:off x="8088924" y="747931"/>
            <a:ext cx="3287176" cy="461665"/>
          </a:xfrm>
          <a:prstGeom prst="rect">
            <a:avLst/>
          </a:prstGeom>
          <a:noFill/>
        </p:spPr>
        <p:txBody>
          <a:bodyPr wrap="square" rtlCol="0">
            <a:spAutoFit/>
          </a:bodyPr>
          <a:lstStyle/>
          <a:p>
            <a:pPr algn="r"/>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Joseph &amp; Mary</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sp>
        <p:nvSpPr>
          <p:cNvPr id="7" name="TextBox 6"/>
          <p:cNvSpPr txBox="1"/>
          <p:nvPr/>
        </p:nvSpPr>
        <p:spPr>
          <a:xfrm>
            <a:off x="627724" y="1132447"/>
            <a:ext cx="3258476" cy="461665"/>
          </a:xfrm>
          <a:prstGeom prst="rect">
            <a:avLst/>
          </a:prstGeom>
          <a:noFill/>
        </p:spPr>
        <p:txBody>
          <a:bodyPr wrap="square" rtlCol="0">
            <a:spAutoFit/>
          </a:bodyPr>
          <a:lstStyle/>
          <a:p>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Matthew 1: 18-19</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sp>
        <p:nvSpPr>
          <p:cNvPr id="3" name="Rectangle 2"/>
          <p:cNvSpPr/>
          <p:nvPr/>
        </p:nvSpPr>
        <p:spPr>
          <a:xfrm>
            <a:off x="609000" y="1594112"/>
            <a:ext cx="6845900" cy="2677656"/>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2400" baseline="30000" dirty="0">
                <a:solidFill>
                  <a:schemeClr val="accent2">
                    <a:lumMod val="50000"/>
                  </a:schemeClr>
                </a:solidFill>
              </a:rPr>
              <a:t>18 </a:t>
            </a:r>
            <a:r>
              <a:rPr lang="en-US" sz="2400" dirty="0">
                <a:solidFill>
                  <a:schemeClr val="accent2">
                    <a:lumMod val="50000"/>
                  </a:schemeClr>
                </a:solidFill>
              </a:rPr>
              <a:t>Now the birth of Jesus Christ was on this wise: When as his mother Mary was espoused to Joseph, before they came together, she was found with child of the Holy Ghost.</a:t>
            </a:r>
          </a:p>
          <a:p>
            <a:r>
              <a:rPr lang="en-US" sz="2400" baseline="30000" dirty="0">
                <a:solidFill>
                  <a:schemeClr val="accent2">
                    <a:lumMod val="50000"/>
                  </a:schemeClr>
                </a:solidFill>
              </a:rPr>
              <a:t>19 </a:t>
            </a:r>
            <a:r>
              <a:rPr lang="en-US" sz="2400" dirty="0">
                <a:solidFill>
                  <a:schemeClr val="accent2">
                    <a:lumMod val="50000"/>
                  </a:schemeClr>
                </a:solidFill>
              </a:rPr>
              <a:t>Then Joseph her husband, being a just man, and not willing to make her a public example, was minded to put her away </a:t>
            </a:r>
            <a:r>
              <a:rPr lang="en-US" sz="2400" dirty="0" err="1">
                <a:solidFill>
                  <a:schemeClr val="accent2">
                    <a:lumMod val="50000"/>
                  </a:schemeClr>
                </a:solidFill>
              </a:rPr>
              <a:t>privily</a:t>
            </a:r>
            <a:r>
              <a:rPr lang="en-US" sz="2400" dirty="0">
                <a:solidFill>
                  <a:schemeClr val="accent2">
                    <a:lumMod val="50000"/>
                  </a:schemeClr>
                </a:solidFill>
              </a:rPr>
              <a:t>.</a:t>
            </a:r>
          </a:p>
        </p:txBody>
      </p:sp>
    </p:spTree>
    <p:extLst>
      <p:ext uri="{BB962C8B-B14F-4D97-AF65-F5344CB8AC3E}">
        <p14:creationId xmlns:p14="http://schemas.microsoft.com/office/powerpoint/2010/main" val="31118279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backgroundRemoval t="0" b="99496" l="0" r="100000">
                        <a14:foregroundMark x1="21861" y1="38487" x2="23767" y2="93277"/>
                        <a14:foregroundMark x1="34417" y1="68739" x2="38565" y2="95462"/>
                        <a14:foregroundMark x1="51906" y1="60168" x2="51121" y2="92605"/>
                        <a14:backgroundMark x1="4821" y1="89244" x2="8184" y2="8403"/>
                        <a14:backgroundMark x1="5157" y1="3866" x2="95179" y2="8403"/>
                        <a14:backgroundMark x1="63229" y1="13445" x2="47309" y2="24874"/>
                      </a14:backgroundRemoval>
                    </a14:imgEffect>
                  </a14:imgLayer>
                </a14:imgProps>
              </a:ext>
              <a:ext uri="{28A0092B-C50C-407E-A947-70E740481C1C}">
                <a14:useLocalDpi xmlns:a14="http://schemas.microsoft.com/office/drawing/2010/main" val="0"/>
              </a:ext>
            </a:extLst>
          </a:blip>
          <a:stretch>
            <a:fillRect/>
          </a:stretch>
        </p:blipFill>
        <p:spPr>
          <a:xfrm>
            <a:off x="7672780" y="666259"/>
            <a:ext cx="3703320" cy="246888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304800" y="101600"/>
            <a:ext cx="3352200" cy="646331"/>
          </a:xfrm>
          <a:prstGeom prst="rect">
            <a:avLst/>
          </a:prstGeom>
          <a:noFill/>
        </p:spPr>
        <p:txBody>
          <a:bodyPr wrap="none" rtlCol="0">
            <a:spAutoFit/>
          </a:bodyPr>
          <a:lstStyle/>
          <a:p>
            <a:r>
              <a:rPr lang="en-US" dirty="0" smtClean="0">
                <a:effectLst>
                  <a:glow rad="101600">
                    <a:schemeClr val="bg1">
                      <a:alpha val="60000"/>
                    </a:schemeClr>
                  </a:glow>
                </a:effectLst>
                <a:latin typeface="Arial" panose="020B0604020202020204" pitchFamily="34" charset="0"/>
                <a:cs typeface="Arial" panose="020B0604020202020204" pitchFamily="34" charset="0"/>
              </a:rPr>
              <a:t>Lesson 2</a:t>
            </a:r>
          </a:p>
          <a:p>
            <a:r>
              <a:rPr lang="en-US" dirty="0" smtClean="0">
                <a:effectLst>
                  <a:glow rad="101600">
                    <a:schemeClr val="bg1">
                      <a:alpha val="60000"/>
                    </a:schemeClr>
                  </a:glow>
                </a:effectLst>
                <a:latin typeface="Arial" panose="020B0604020202020204" pitchFamily="34" charset="0"/>
                <a:cs typeface="Arial" panose="020B0604020202020204" pitchFamily="34" charset="0"/>
              </a:rPr>
              <a:t>My Soul Doth Magnify the Lord</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5" name="TextBox 4"/>
          <p:cNvSpPr txBox="1"/>
          <p:nvPr/>
        </p:nvSpPr>
        <p:spPr>
          <a:xfrm>
            <a:off x="5547022" y="6261100"/>
            <a:ext cx="6276078" cy="369332"/>
          </a:xfrm>
          <a:prstGeom prst="rect">
            <a:avLst/>
          </a:prstGeom>
          <a:noFill/>
        </p:spPr>
        <p:txBody>
          <a:bodyPr wrap="none" rtlCol="0">
            <a:spAutoFit/>
          </a:bodyPr>
          <a:lstStyle/>
          <a:p>
            <a:pPr algn="r"/>
            <a:r>
              <a:rPr lang="en-US" dirty="0" smtClean="0">
                <a:effectLst>
                  <a:glow rad="101600">
                    <a:schemeClr val="bg1">
                      <a:alpha val="60000"/>
                    </a:schemeClr>
                  </a:glow>
                </a:effectLst>
                <a:latin typeface="Arial" panose="020B0604020202020204" pitchFamily="34" charset="0"/>
                <a:cs typeface="Arial" panose="020B0604020202020204" pitchFamily="34" charset="0"/>
              </a:rPr>
              <a:t>2- Mary and Joseph learn they will be parents of Son of God</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6" name="TextBox 5"/>
          <p:cNvSpPr txBox="1"/>
          <p:nvPr/>
        </p:nvSpPr>
        <p:spPr>
          <a:xfrm>
            <a:off x="8088924" y="747931"/>
            <a:ext cx="3287176" cy="461665"/>
          </a:xfrm>
          <a:prstGeom prst="rect">
            <a:avLst/>
          </a:prstGeom>
          <a:noFill/>
        </p:spPr>
        <p:txBody>
          <a:bodyPr wrap="square" rtlCol="0">
            <a:spAutoFit/>
          </a:bodyPr>
          <a:lstStyle/>
          <a:p>
            <a:pPr algn="r"/>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Joseph &amp; Mary</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sp>
        <p:nvSpPr>
          <p:cNvPr id="7" name="TextBox 6"/>
          <p:cNvSpPr txBox="1"/>
          <p:nvPr/>
        </p:nvSpPr>
        <p:spPr>
          <a:xfrm>
            <a:off x="627724" y="1132447"/>
            <a:ext cx="3258476" cy="461665"/>
          </a:xfrm>
          <a:prstGeom prst="rect">
            <a:avLst/>
          </a:prstGeom>
          <a:noFill/>
        </p:spPr>
        <p:txBody>
          <a:bodyPr wrap="square" rtlCol="0">
            <a:spAutoFit/>
          </a:bodyPr>
          <a:lstStyle/>
          <a:p>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Matthew 1: 18-19</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sp>
        <p:nvSpPr>
          <p:cNvPr id="3" name="Rectangle 2"/>
          <p:cNvSpPr/>
          <p:nvPr/>
        </p:nvSpPr>
        <p:spPr>
          <a:xfrm>
            <a:off x="609000" y="1594112"/>
            <a:ext cx="6845900" cy="2677656"/>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2400" baseline="30000" dirty="0">
                <a:solidFill>
                  <a:schemeClr val="accent2">
                    <a:lumMod val="50000"/>
                  </a:schemeClr>
                </a:solidFill>
              </a:rPr>
              <a:t>18 </a:t>
            </a:r>
            <a:r>
              <a:rPr lang="en-US" sz="2400" dirty="0">
                <a:solidFill>
                  <a:schemeClr val="accent2">
                    <a:lumMod val="50000"/>
                  </a:schemeClr>
                </a:solidFill>
              </a:rPr>
              <a:t>Now the birth of Jesus Christ was on this wise: When as his mother </a:t>
            </a:r>
            <a:r>
              <a:rPr lang="en-US" sz="2400" b="1" dirty="0">
                <a:solidFill>
                  <a:srgbClr val="FF0000"/>
                </a:solidFill>
              </a:rPr>
              <a:t>Mary was espoused to Joseph</a:t>
            </a:r>
            <a:r>
              <a:rPr lang="en-US" sz="2400" dirty="0">
                <a:solidFill>
                  <a:schemeClr val="accent2">
                    <a:lumMod val="50000"/>
                  </a:schemeClr>
                </a:solidFill>
              </a:rPr>
              <a:t>, before they came together, she was found with child of the Holy Ghost.</a:t>
            </a:r>
          </a:p>
          <a:p>
            <a:r>
              <a:rPr lang="en-US" sz="2400" baseline="30000" dirty="0">
                <a:solidFill>
                  <a:schemeClr val="accent2">
                    <a:lumMod val="50000"/>
                  </a:schemeClr>
                </a:solidFill>
              </a:rPr>
              <a:t>19 </a:t>
            </a:r>
            <a:r>
              <a:rPr lang="en-US" sz="2400" dirty="0">
                <a:solidFill>
                  <a:schemeClr val="accent2">
                    <a:lumMod val="50000"/>
                  </a:schemeClr>
                </a:solidFill>
              </a:rPr>
              <a:t>Then Joseph her husband, being a just man, and not willing to make her a public example, was minded to put her away </a:t>
            </a:r>
            <a:r>
              <a:rPr lang="en-US" sz="2400" dirty="0" err="1">
                <a:solidFill>
                  <a:schemeClr val="accent2">
                    <a:lumMod val="50000"/>
                  </a:schemeClr>
                </a:solidFill>
              </a:rPr>
              <a:t>privily</a:t>
            </a:r>
            <a:r>
              <a:rPr lang="en-US" sz="2400" dirty="0">
                <a:solidFill>
                  <a:schemeClr val="accent2">
                    <a:lumMod val="50000"/>
                  </a:schemeClr>
                </a:solidFill>
              </a:rPr>
              <a:t>.</a:t>
            </a:r>
          </a:p>
        </p:txBody>
      </p:sp>
      <p:sp>
        <p:nvSpPr>
          <p:cNvPr id="9" name="Rectangle 8"/>
          <p:cNvSpPr/>
          <p:nvPr/>
        </p:nvSpPr>
        <p:spPr>
          <a:xfrm>
            <a:off x="4624780" y="3813103"/>
            <a:ext cx="609600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i="1" dirty="0" smtClean="0">
                <a:latin typeface="Arial" panose="020B0604020202020204" pitchFamily="34" charset="0"/>
                <a:cs typeface="Arial" panose="020B0604020202020204" pitchFamily="34" charset="0"/>
              </a:rPr>
              <a:t>&gt;F</a:t>
            </a:r>
            <a:r>
              <a:rPr lang="en-US" sz="2400" i="1" dirty="0" smtClean="0">
                <a:solidFill>
                  <a:schemeClr val="dk1"/>
                </a:solidFill>
                <a:latin typeface="Arial" panose="020B0604020202020204" pitchFamily="34" charset="0"/>
                <a:cs typeface="Arial" panose="020B0604020202020204" pitchFamily="34" charset="0"/>
              </a:rPr>
              <a:t>ormal ceremony</a:t>
            </a:r>
          </a:p>
          <a:p>
            <a:r>
              <a:rPr lang="en-US" sz="2400" i="1" dirty="0" smtClean="0">
                <a:latin typeface="Arial" panose="020B0604020202020204" pitchFamily="34" charset="0"/>
                <a:cs typeface="Arial" panose="020B0604020202020204" pitchFamily="34" charset="0"/>
              </a:rPr>
              <a:t>&gt;G</a:t>
            </a:r>
            <a:r>
              <a:rPr lang="en-US" sz="2400" i="1" dirty="0" smtClean="0">
                <a:solidFill>
                  <a:schemeClr val="dk1"/>
                </a:solidFill>
                <a:latin typeface="Arial" panose="020B0604020202020204" pitchFamily="34" charset="0"/>
                <a:cs typeface="Arial" panose="020B0604020202020204" pitchFamily="34" charset="0"/>
              </a:rPr>
              <a:t>ift </a:t>
            </a:r>
            <a:r>
              <a:rPr lang="en-US" sz="2400" i="1" dirty="0">
                <a:solidFill>
                  <a:schemeClr val="dk1"/>
                </a:solidFill>
                <a:latin typeface="Arial" panose="020B0604020202020204" pitchFamily="34" charset="0"/>
                <a:cs typeface="Arial" panose="020B0604020202020204" pitchFamily="34" charset="0"/>
              </a:rPr>
              <a:t>of a ring and other </a:t>
            </a:r>
            <a:r>
              <a:rPr lang="en-US" sz="2400" i="1" dirty="0" smtClean="0">
                <a:solidFill>
                  <a:schemeClr val="dk1"/>
                </a:solidFill>
                <a:latin typeface="Arial" panose="020B0604020202020204" pitchFamily="34" charset="0"/>
                <a:cs typeface="Arial" panose="020B0604020202020204" pitchFamily="34" charset="0"/>
              </a:rPr>
              <a:t>jewels</a:t>
            </a:r>
          </a:p>
          <a:p>
            <a:r>
              <a:rPr lang="en-US" sz="2400" i="1" dirty="0" smtClean="0">
                <a:solidFill>
                  <a:schemeClr val="dk1"/>
                </a:solidFill>
                <a:latin typeface="Arial" panose="020B0604020202020204" pitchFamily="34" charset="0"/>
                <a:cs typeface="Arial" panose="020B0604020202020204" pitchFamily="34" charset="0"/>
              </a:rPr>
              <a:t>&gt;Betrothal interval a </a:t>
            </a:r>
            <a:r>
              <a:rPr lang="en-US" sz="2400" i="1" dirty="0">
                <a:solidFill>
                  <a:schemeClr val="dk1"/>
                </a:solidFill>
                <a:latin typeface="Arial" panose="020B0604020202020204" pitchFamily="34" charset="0"/>
                <a:cs typeface="Arial" panose="020B0604020202020204" pitchFamily="34" charset="0"/>
              </a:rPr>
              <a:t>whole </a:t>
            </a:r>
            <a:r>
              <a:rPr lang="en-US" sz="2400" i="1" dirty="0" smtClean="0">
                <a:solidFill>
                  <a:schemeClr val="dk1"/>
                </a:solidFill>
                <a:latin typeface="Arial" panose="020B0604020202020204" pitchFamily="34" charset="0"/>
                <a:cs typeface="Arial" panose="020B0604020202020204" pitchFamily="34" charset="0"/>
              </a:rPr>
              <a:t>year</a:t>
            </a:r>
          </a:p>
          <a:p>
            <a:r>
              <a:rPr lang="en-US" sz="2400" i="1" dirty="0" smtClean="0">
                <a:latin typeface="Arial" panose="020B0604020202020204" pitchFamily="34" charset="0"/>
                <a:cs typeface="Arial" panose="020B0604020202020204" pitchFamily="34" charset="0"/>
              </a:rPr>
              <a:t>&gt;B</a:t>
            </a:r>
            <a:r>
              <a:rPr lang="en-US" sz="2400" i="1" dirty="0" smtClean="0">
                <a:solidFill>
                  <a:schemeClr val="dk1"/>
                </a:solidFill>
                <a:latin typeface="Arial" panose="020B0604020202020204" pitchFamily="34" charset="0"/>
                <a:cs typeface="Arial" panose="020B0604020202020204" pitchFamily="34" charset="0"/>
              </a:rPr>
              <a:t>ride-elect </a:t>
            </a:r>
            <a:r>
              <a:rPr lang="en-US" sz="2400" i="1" dirty="0">
                <a:solidFill>
                  <a:schemeClr val="dk1"/>
                </a:solidFill>
                <a:latin typeface="Arial" panose="020B0604020202020204" pitchFamily="34" charset="0"/>
                <a:cs typeface="Arial" panose="020B0604020202020204" pitchFamily="34" charset="0"/>
              </a:rPr>
              <a:t>remained in her own </a:t>
            </a:r>
            <a:r>
              <a:rPr lang="en-US" sz="2400" i="1" dirty="0" smtClean="0">
                <a:solidFill>
                  <a:schemeClr val="dk1"/>
                </a:solidFill>
                <a:latin typeface="Arial" panose="020B0604020202020204" pitchFamily="34" charset="0"/>
                <a:cs typeface="Arial" panose="020B0604020202020204" pitchFamily="34" charset="0"/>
              </a:rPr>
              <a:t>home</a:t>
            </a:r>
          </a:p>
          <a:p>
            <a:r>
              <a:rPr lang="en-US" sz="2400" i="1" dirty="0" smtClean="0">
                <a:latin typeface="Arial" panose="020B0604020202020204" pitchFamily="34" charset="0"/>
                <a:cs typeface="Arial" panose="020B0604020202020204" pitchFamily="34" charset="0"/>
              </a:rPr>
              <a:t>&gt;C</a:t>
            </a:r>
            <a:r>
              <a:rPr lang="en-US" sz="2400" i="1" dirty="0" smtClean="0">
                <a:solidFill>
                  <a:schemeClr val="dk1"/>
                </a:solidFill>
                <a:latin typeface="Arial" panose="020B0604020202020204" pitchFamily="34" charset="0"/>
                <a:cs typeface="Arial" panose="020B0604020202020204" pitchFamily="34" charset="0"/>
              </a:rPr>
              <a:t>ommunications conducted </a:t>
            </a:r>
            <a:r>
              <a:rPr lang="en-US" sz="2400" i="1" dirty="0">
                <a:solidFill>
                  <a:schemeClr val="dk1"/>
                </a:solidFill>
                <a:latin typeface="Arial" panose="020B0604020202020204" pitchFamily="34" charset="0"/>
                <a:cs typeface="Arial" panose="020B0604020202020204" pitchFamily="34" charset="0"/>
              </a:rPr>
              <a:t>through “the friend of the bridegroom”</a:t>
            </a:r>
          </a:p>
        </p:txBody>
      </p:sp>
    </p:spTree>
    <p:extLst>
      <p:ext uri="{BB962C8B-B14F-4D97-AF65-F5344CB8AC3E}">
        <p14:creationId xmlns:p14="http://schemas.microsoft.com/office/powerpoint/2010/main" val="31553626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backgroundRemoval t="0" b="99496" l="0" r="100000">
                        <a14:foregroundMark x1="21861" y1="38487" x2="23767" y2="93277"/>
                        <a14:foregroundMark x1="34417" y1="68739" x2="38565" y2="95462"/>
                        <a14:foregroundMark x1="51906" y1="60168" x2="51121" y2="92605"/>
                        <a14:backgroundMark x1="4821" y1="89244" x2="8184" y2="8403"/>
                        <a14:backgroundMark x1="5157" y1="3866" x2="95179" y2="8403"/>
                        <a14:backgroundMark x1="63229" y1="13445" x2="47309" y2="24874"/>
                      </a14:backgroundRemoval>
                    </a14:imgEffect>
                  </a14:imgLayer>
                </a14:imgProps>
              </a:ext>
              <a:ext uri="{28A0092B-C50C-407E-A947-70E740481C1C}">
                <a14:useLocalDpi xmlns:a14="http://schemas.microsoft.com/office/drawing/2010/main" val="0"/>
              </a:ext>
            </a:extLst>
          </a:blip>
          <a:stretch>
            <a:fillRect/>
          </a:stretch>
        </p:blipFill>
        <p:spPr>
          <a:xfrm>
            <a:off x="7672780" y="666259"/>
            <a:ext cx="3703320" cy="246888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304800" y="101600"/>
            <a:ext cx="3352200" cy="646331"/>
          </a:xfrm>
          <a:prstGeom prst="rect">
            <a:avLst/>
          </a:prstGeom>
          <a:noFill/>
        </p:spPr>
        <p:txBody>
          <a:bodyPr wrap="none" rtlCol="0">
            <a:spAutoFit/>
          </a:bodyPr>
          <a:lstStyle/>
          <a:p>
            <a:r>
              <a:rPr lang="en-US" dirty="0" smtClean="0">
                <a:effectLst>
                  <a:glow rad="101600">
                    <a:schemeClr val="bg1">
                      <a:alpha val="60000"/>
                    </a:schemeClr>
                  </a:glow>
                </a:effectLst>
                <a:latin typeface="Arial" panose="020B0604020202020204" pitchFamily="34" charset="0"/>
                <a:cs typeface="Arial" panose="020B0604020202020204" pitchFamily="34" charset="0"/>
              </a:rPr>
              <a:t>Lesson 2</a:t>
            </a:r>
          </a:p>
          <a:p>
            <a:r>
              <a:rPr lang="en-US" dirty="0" smtClean="0">
                <a:effectLst>
                  <a:glow rad="101600">
                    <a:schemeClr val="bg1">
                      <a:alpha val="60000"/>
                    </a:schemeClr>
                  </a:glow>
                </a:effectLst>
                <a:latin typeface="Arial" panose="020B0604020202020204" pitchFamily="34" charset="0"/>
                <a:cs typeface="Arial" panose="020B0604020202020204" pitchFamily="34" charset="0"/>
              </a:rPr>
              <a:t>My Soul Doth Magnify the Lord</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5" name="TextBox 4"/>
          <p:cNvSpPr txBox="1"/>
          <p:nvPr/>
        </p:nvSpPr>
        <p:spPr>
          <a:xfrm>
            <a:off x="5547022" y="6261100"/>
            <a:ext cx="6276078" cy="369332"/>
          </a:xfrm>
          <a:prstGeom prst="rect">
            <a:avLst/>
          </a:prstGeom>
          <a:noFill/>
        </p:spPr>
        <p:txBody>
          <a:bodyPr wrap="none" rtlCol="0">
            <a:spAutoFit/>
          </a:bodyPr>
          <a:lstStyle/>
          <a:p>
            <a:pPr algn="r"/>
            <a:r>
              <a:rPr lang="en-US" dirty="0" smtClean="0">
                <a:effectLst>
                  <a:glow rad="101600">
                    <a:schemeClr val="bg1">
                      <a:alpha val="60000"/>
                    </a:schemeClr>
                  </a:glow>
                </a:effectLst>
                <a:latin typeface="Arial" panose="020B0604020202020204" pitchFamily="34" charset="0"/>
                <a:cs typeface="Arial" panose="020B0604020202020204" pitchFamily="34" charset="0"/>
              </a:rPr>
              <a:t>2- Mary and Joseph learn they will be parents of Son of God</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6" name="TextBox 5"/>
          <p:cNvSpPr txBox="1"/>
          <p:nvPr/>
        </p:nvSpPr>
        <p:spPr>
          <a:xfrm>
            <a:off x="8088924" y="747931"/>
            <a:ext cx="3287176" cy="461665"/>
          </a:xfrm>
          <a:prstGeom prst="rect">
            <a:avLst/>
          </a:prstGeom>
          <a:noFill/>
        </p:spPr>
        <p:txBody>
          <a:bodyPr wrap="square" rtlCol="0">
            <a:spAutoFit/>
          </a:bodyPr>
          <a:lstStyle/>
          <a:p>
            <a:pPr algn="r"/>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Joseph &amp; Mary</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sp>
        <p:nvSpPr>
          <p:cNvPr id="7" name="TextBox 6"/>
          <p:cNvSpPr txBox="1"/>
          <p:nvPr/>
        </p:nvSpPr>
        <p:spPr>
          <a:xfrm>
            <a:off x="627724" y="1132447"/>
            <a:ext cx="3258476" cy="461665"/>
          </a:xfrm>
          <a:prstGeom prst="rect">
            <a:avLst/>
          </a:prstGeom>
          <a:noFill/>
        </p:spPr>
        <p:txBody>
          <a:bodyPr wrap="square" rtlCol="0">
            <a:spAutoFit/>
          </a:bodyPr>
          <a:lstStyle/>
          <a:p>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Matthew 1: 18-19</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sp>
        <p:nvSpPr>
          <p:cNvPr id="3" name="Rectangle 2"/>
          <p:cNvSpPr/>
          <p:nvPr/>
        </p:nvSpPr>
        <p:spPr>
          <a:xfrm>
            <a:off x="609000" y="1594112"/>
            <a:ext cx="6845900" cy="2677656"/>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2400" baseline="30000" dirty="0">
                <a:solidFill>
                  <a:schemeClr val="accent2">
                    <a:lumMod val="50000"/>
                  </a:schemeClr>
                </a:solidFill>
              </a:rPr>
              <a:t>18 </a:t>
            </a:r>
            <a:r>
              <a:rPr lang="en-US" sz="2400" dirty="0">
                <a:solidFill>
                  <a:schemeClr val="accent2">
                    <a:lumMod val="50000"/>
                  </a:schemeClr>
                </a:solidFill>
              </a:rPr>
              <a:t>Now the birth of Jesus Christ was on this wise: When as his mother Mary was espoused to Joseph, before they came together, she was found with child of the Holy Ghost.</a:t>
            </a:r>
          </a:p>
          <a:p>
            <a:r>
              <a:rPr lang="en-US" sz="2400" baseline="30000" dirty="0">
                <a:solidFill>
                  <a:schemeClr val="accent2">
                    <a:lumMod val="50000"/>
                  </a:schemeClr>
                </a:solidFill>
              </a:rPr>
              <a:t>19 </a:t>
            </a:r>
            <a:r>
              <a:rPr lang="en-US" sz="2400" dirty="0">
                <a:solidFill>
                  <a:schemeClr val="accent2">
                    <a:lumMod val="50000"/>
                  </a:schemeClr>
                </a:solidFill>
              </a:rPr>
              <a:t>Then Joseph her husband, being a just man, and not willing to make her a public example, was minded </a:t>
            </a:r>
            <a:r>
              <a:rPr lang="en-US" sz="2400" b="1" dirty="0">
                <a:solidFill>
                  <a:srgbClr val="FF0000"/>
                </a:solidFill>
              </a:rPr>
              <a:t>to put her away </a:t>
            </a:r>
            <a:r>
              <a:rPr lang="en-US" sz="2400" b="1" dirty="0" err="1">
                <a:solidFill>
                  <a:srgbClr val="FF0000"/>
                </a:solidFill>
              </a:rPr>
              <a:t>privily</a:t>
            </a:r>
            <a:r>
              <a:rPr lang="en-US" sz="2400" dirty="0">
                <a:solidFill>
                  <a:schemeClr val="accent2">
                    <a:lumMod val="50000"/>
                  </a:schemeClr>
                </a:solidFill>
              </a:rPr>
              <a:t>.</a:t>
            </a:r>
          </a:p>
        </p:txBody>
      </p:sp>
      <p:sp>
        <p:nvSpPr>
          <p:cNvPr id="2" name="Rectangle 1"/>
          <p:cNvSpPr/>
          <p:nvPr/>
        </p:nvSpPr>
        <p:spPr>
          <a:xfrm>
            <a:off x="4825653" y="3981320"/>
            <a:ext cx="6096000" cy="193899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i="1" dirty="0">
                <a:solidFill>
                  <a:schemeClr val="dk1"/>
                </a:solidFill>
                <a:latin typeface="Arial" panose="020B0604020202020204" pitchFamily="34" charset="0"/>
                <a:cs typeface="Arial" panose="020B0604020202020204" pitchFamily="34" charset="0"/>
              </a:rPr>
              <a:t>Joseph resolved to put her away without specifying the cause; for he was not willing to make her a public example. This is the meaning here of "</a:t>
            </a:r>
            <a:r>
              <a:rPr lang="en-US" sz="2400" i="1" dirty="0" err="1">
                <a:solidFill>
                  <a:schemeClr val="dk1"/>
                </a:solidFill>
                <a:latin typeface="Arial" panose="020B0604020202020204" pitchFamily="34" charset="0"/>
                <a:cs typeface="Arial" panose="020B0604020202020204" pitchFamily="34" charset="0"/>
              </a:rPr>
              <a:t>privily</a:t>
            </a:r>
            <a:r>
              <a:rPr lang="en-US" sz="2400" i="1" dirty="0">
                <a:solidFill>
                  <a:schemeClr val="dk1"/>
                </a:solidFill>
                <a:latin typeface="Arial" panose="020B0604020202020204" pitchFamily="34" charset="0"/>
                <a:cs typeface="Arial" panose="020B0604020202020204" pitchFamily="34" charset="0"/>
              </a:rPr>
              <a:t>." Both to Joseph and Mary this must have been a great trial.</a:t>
            </a:r>
          </a:p>
        </p:txBody>
      </p:sp>
    </p:spTree>
    <p:extLst>
      <p:ext uri="{BB962C8B-B14F-4D97-AF65-F5344CB8AC3E}">
        <p14:creationId xmlns:p14="http://schemas.microsoft.com/office/powerpoint/2010/main" val="22056718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backgroundRemoval t="0" b="99496" l="0" r="100000">
                        <a14:foregroundMark x1="21861" y1="38487" x2="23767" y2="93277"/>
                        <a14:foregroundMark x1="34417" y1="68739" x2="38565" y2="95462"/>
                        <a14:foregroundMark x1="51906" y1="60168" x2="51121" y2="92605"/>
                        <a14:backgroundMark x1="4821" y1="89244" x2="8184" y2="8403"/>
                        <a14:backgroundMark x1="5157" y1="3866" x2="95179" y2="8403"/>
                        <a14:backgroundMark x1="63229" y1="13445" x2="47309" y2="24874"/>
                      </a14:backgroundRemoval>
                    </a14:imgEffect>
                  </a14:imgLayer>
                </a14:imgProps>
              </a:ext>
              <a:ext uri="{28A0092B-C50C-407E-A947-70E740481C1C}">
                <a14:useLocalDpi xmlns:a14="http://schemas.microsoft.com/office/drawing/2010/main" val="0"/>
              </a:ext>
            </a:extLst>
          </a:blip>
          <a:stretch>
            <a:fillRect/>
          </a:stretch>
        </p:blipFill>
        <p:spPr>
          <a:xfrm>
            <a:off x="7672780" y="666259"/>
            <a:ext cx="3703320" cy="246888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304800" y="101600"/>
            <a:ext cx="3352200" cy="646331"/>
          </a:xfrm>
          <a:prstGeom prst="rect">
            <a:avLst/>
          </a:prstGeom>
          <a:noFill/>
        </p:spPr>
        <p:txBody>
          <a:bodyPr wrap="none" rtlCol="0">
            <a:spAutoFit/>
          </a:bodyPr>
          <a:lstStyle/>
          <a:p>
            <a:r>
              <a:rPr lang="en-US" dirty="0" smtClean="0">
                <a:effectLst>
                  <a:glow rad="101600">
                    <a:schemeClr val="bg1">
                      <a:alpha val="60000"/>
                    </a:schemeClr>
                  </a:glow>
                </a:effectLst>
                <a:latin typeface="Arial" panose="020B0604020202020204" pitchFamily="34" charset="0"/>
                <a:cs typeface="Arial" panose="020B0604020202020204" pitchFamily="34" charset="0"/>
              </a:rPr>
              <a:t>Lesson 2</a:t>
            </a:r>
          </a:p>
          <a:p>
            <a:r>
              <a:rPr lang="en-US" dirty="0" smtClean="0">
                <a:effectLst>
                  <a:glow rad="101600">
                    <a:schemeClr val="bg1">
                      <a:alpha val="60000"/>
                    </a:schemeClr>
                  </a:glow>
                </a:effectLst>
                <a:latin typeface="Arial" panose="020B0604020202020204" pitchFamily="34" charset="0"/>
                <a:cs typeface="Arial" panose="020B0604020202020204" pitchFamily="34" charset="0"/>
              </a:rPr>
              <a:t>My Soul Doth Magnify the Lord</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5" name="TextBox 4"/>
          <p:cNvSpPr txBox="1"/>
          <p:nvPr/>
        </p:nvSpPr>
        <p:spPr>
          <a:xfrm>
            <a:off x="5547022" y="6261100"/>
            <a:ext cx="6276078" cy="369332"/>
          </a:xfrm>
          <a:prstGeom prst="rect">
            <a:avLst/>
          </a:prstGeom>
          <a:noFill/>
        </p:spPr>
        <p:txBody>
          <a:bodyPr wrap="none" rtlCol="0">
            <a:spAutoFit/>
          </a:bodyPr>
          <a:lstStyle/>
          <a:p>
            <a:pPr algn="r"/>
            <a:r>
              <a:rPr lang="en-US" dirty="0" smtClean="0">
                <a:effectLst>
                  <a:glow rad="101600">
                    <a:schemeClr val="bg1">
                      <a:alpha val="60000"/>
                    </a:schemeClr>
                  </a:glow>
                </a:effectLst>
                <a:latin typeface="Arial" panose="020B0604020202020204" pitchFamily="34" charset="0"/>
                <a:cs typeface="Arial" panose="020B0604020202020204" pitchFamily="34" charset="0"/>
              </a:rPr>
              <a:t>2- Mary and Joseph learn they will be parents of Son of God</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6" name="TextBox 5"/>
          <p:cNvSpPr txBox="1"/>
          <p:nvPr/>
        </p:nvSpPr>
        <p:spPr>
          <a:xfrm>
            <a:off x="8088924" y="747931"/>
            <a:ext cx="3287176" cy="461665"/>
          </a:xfrm>
          <a:prstGeom prst="rect">
            <a:avLst/>
          </a:prstGeom>
          <a:noFill/>
        </p:spPr>
        <p:txBody>
          <a:bodyPr wrap="square" rtlCol="0">
            <a:spAutoFit/>
          </a:bodyPr>
          <a:lstStyle/>
          <a:p>
            <a:pPr algn="r"/>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Joseph &amp; Mary</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sp>
        <p:nvSpPr>
          <p:cNvPr id="12" name="TextBox 11"/>
          <p:cNvSpPr txBox="1"/>
          <p:nvPr/>
        </p:nvSpPr>
        <p:spPr>
          <a:xfrm>
            <a:off x="627724" y="1133396"/>
            <a:ext cx="3296576" cy="461665"/>
          </a:xfrm>
          <a:prstGeom prst="rect">
            <a:avLst/>
          </a:prstGeom>
          <a:noFill/>
        </p:spPr>
        <p:txBody>
          <a:bodyPr wrap="square" rtlCol="0">
            <a:spAutoFit/>
          </a:bodyPr>
          <a:lstStyle/>
          <a:p>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Matthew 1: 20-21</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grpSp>
        <p:nvGrpSpPr>
          <p:cNvPr id="7" name="Group 6"/>
          <p:cNvGrpSpPr/>
          <p:nvPr/>
        </p:nvGrpSpPr>
        <p:grpSpPr>
          <a:xfrm>
            <a:off x="7712965" y="3216811"/>
            <a:ext cx="3287176" cy="2709429"/>
            <a:chOff x="8535924" y="3216811"/>
            <a:chExt cx="3287176" cy="2709429"/>
          </a:xfrm>
        </p:grpSpPr>
        <p:pic>
          <p:nvPicPr>
            <p:cNvPr id="2" name="Picture 1"/>
            <p:cNvPicPr>
              <a:picLocks noChangeAspect="1"/>
            </p:cNvPicPr>
            <p:nvPr/>
          </p:nvPicPr>
          <p:blipFill>
            <a:blip r:embed="rId4">
              <a:clrChange>
                <a:clrFrom>
                  <a:srgbClr val="F9F5EC"/>
                </a:clrFrom>
                <a:clrTo>
                  <a:srgbClr val="F9F5EC">
                    <a:alpha val="0"/>
                  </a:srgbClr>
                </a:clrTo>
              </a:clrChange>
              <a:extLst>
                <a:ext uri="{28A0092B-C50C-407E-A947-70E740481C1C}">
                  <a14:useLocalDpi xmlns:a14="http://schemas.microsoft.com/office/drawing/2010/main" val="0"/>
                </a:ext>
              </a:extLst>
            </a:blip>
            <a:stretch>
              <a:fillRect/>
            </a:stretch>
          </p:blipFill>
          <p:spPr>
            <a:xfrm>
              <a:off x="9296114" y="3216811"/>
              <a:ext cx="2208774" cy="2709429"/>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8535924" y="3748045"/>
              <a:ext cx="3287176" cy="461665"/>
            </a:xfrm>
            <a:prstGeom prst="rect">
              <a:avLst/>
            </a:prstGeom>
            <a:noFill/>
          </p:spPr>
          <p:txBody>
            <a:bodyPr wrap="square" rtlCol="0">
              <a:spAutoFit/>
            </a:bodyPr>
            <a:lstStyle/>
            <a:p>
              <a:pPr algn="r"/>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Joseph &amp; Gabriel</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grpSp>
      <p:sp>
        <p:nvSpPr>
          <p:cNvPr id="3" name="Rectangle 2"/>
          <p:cNvSpPr/>
          <p:nvPr/>
        </p:nvSpPr>
        <p:spPr>
          <a:xfrm>
            <a:off x="621700" y="1615078"/>
            <a:ext cx="7051080" cy="2677656"/>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2400" baseline="30000" dirty="0">
                <a:solidFill>
                  <a:schemeClr val="accent2">
                    <a:lumMod val="50000"/>
                  </a:schemeClr>
                </a:solidFill>
              </a:rPr>
              <a:t>20 </a:t>
            </a:r>
            <a:r>
              <a:rPr lang="en-US" sz="2400" dirty="0">
                <a:solidFill>
                  <a:schemeClr val="accent2">
                    <a:lumMod val="50000"/>
                  </a:schemeClr>
                </a:solidFill>
              </a:rPr>
              <a:t>But while he thought on these things, behold, the angel of the </a:t>
            </a:r>
            <a:r>
              <a:rPr lang="en-US" sz="2400" cap="small" dirty="0">
                <a:solidFill>
                  <a:schemeClr val="accent2">
                    <a:lumMod val="50000"/>
                  </a:schemeClr>
                </a:solidFill>
              </a:rPr>
              <a:t>Lord</a:t>
            </a:r>
            <a:r>
              <a:rPr lang="en-US" sz="2400" dirty="0">
                <a:solidFill>
                  <a:schemeClr val="accent2">
                    <a:lumMod val="50000"/>
                  </a:schemeClr>
                </a:solidFill>
              </a:rPr>
              <a:t> appeared unto him in a dream, saying, Joseph, thou son of David, fear not to take unto thee Mary thy wife: for that which is conceived in her is of the Holy Ghost.</a:t>
            </a:r>
          </a:p>
          <a:p>
            <a:r>
              <a:rPr lang="en-US" sz="2400" baseline="30000" dirty="0">
                <a:solidFill>
                  <a:schemeClr val="accent2">
                    <a:lumMod val="50000"/>
                  </a:schemeClr>
                </a:solidFill>
              </a:rPr>
              <a:t>21 </a:t>
            </a:r>
            <a:r>
              <a:rPr lang="en-US" sz="2400" dirty="0">
                <a:solidFill>
                  <a:schemeClr val="accent2">
                    <a:lumMod val="50000"/>
                  </a:schemeClr>
                </a:solidFill>
              </a:rPr>
              <a:t>And she shall bring forth a son, and thou shalt call his name </a:t>
            </a:r>
            <a:r>
              <a:rPr lang="en-US" sz="2400" cap="small" dirty="0">
                <a:solidFill>
                  <a:schemeClr val="accent2">
                    <a:lumMod val="50000"/>
                  </a:schemeClr>
                </a:solidFill>
              </a:rPr>
              <a:t>Jesus</a:t>
            </a:r>
            <a:r>
              <a:rPr lang="en-US" sz="2400" dirty="0">
                <a:solidFill>
                  <a:schemeClr val="accent2">
                    <a:lumMod val="50000"/>
                  </a:schemeClr>
                </a:solidFill>
              </a:rPr>
              <a:t>: for he shall save his people from their sins.</a:t>
            </a:r>
          </a:p>
        </p:txBody>
      </p:sp>
      <p:sp>
        <p:nvSpPr>
          <p:cNvPr id="9" name="Rectangle 8"/>
          <p:cNvSpPr/>
          <p:nvPr/>
        </p:nvSpPr>
        <p:spPr>
          <a:xfrm>
            <a:off x="1079812" y="2307575"/>
            <a:ext cx="8128582" cy="397031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i="1" dirty="0">
                <a:solidFill>
                  <a:schemeClr val="dk1"/>
                </a:solidFill>
                <a:latin typeface="Arial" panose="020B0604020202020204" pitchFamily="34" charset="0"/>
                <a:cs typeface="Arial" panose="020B0604020202020204" pitchFamily="34" charset="0"/>
              </a:rPr>
              <a:t>Let us reflect, with what wonder and pleasure he would receive the important message from the angel, which not only assured him of the unstained virtue </a:t>
            </a:r>
            <a:r>
              <a:rPr lang="en-US" sz="2400" i="1" dirty="0" smtClean="0">
                <a:solidFill>
                  <a:schemeClr val="dk1"/>
                </a:solidFill>
                <a:latin typeface="Arial" panose="020B0604020202020204" pitchFamily="34" charset="0"/>
                <a:cs typeface="Arial" panose="020B0604020202020204" pitchFamily="34" charset="0"/>
              </a:rPr>
              <a:t>of </a:t>
            </a:r>
            <a:r>
              <a:rPr lang="en-US" sz="2400" i="1" dirty="0">
                <a:solidFill>
                  <a:schemeClr val="dk1"/>
                </a:solidFill>
                <a:latin typeface="Arial" panose="020B0604020202020204" pitchFamily="34" charset="0"/>
                <a:cs typeface="Arial" panose="020B0604020202020204" pitchFamily="34" charset="0"/>
              </a:rPr>
              <a:t>her he loved, and confirmed his choice of </a:t>
            </a:r>
            <a:r>
              <a:rPr lang="en-US" sz="2400" i="1" dirty="0" smtClean="0">
                <a:solidFill>
                  <a:schemeClr val="dk1"/>
                </a:solidFill>
                <a:latin typeface="Arial" panose="020B0604020202020204" pitchFamily="34" charset="0"/>
                <a:cs typeface="Arial" panose="020B0604020202020204" pitchFamily="34" charset="0"/>
              </a:rPr>
              <a:t>her, </a:t>
            </a:r>
            <a:r>
              <a:rPr lang="en-US" sz="2400" i="1" dirty="0">
                <a:solidFill>
                  <a:schemeClr val="dk1"/>
                </a:solidFill>
                <a:latin typeface="Arial" panose="020B0604020202020204" pitchFamily="34" charset="0"/>
                <a:cs typeface="Arial" panose="020B0604020202020204" pitchFamily="34" charset="0"/>
              </a:rPr>
              <a:t>but brought him tidings of a divine </a:t>
            </a:r>
            <a:r>
              <a:rPr lang="en-US" sz="2400" i="1" dirty="0" smtClean="0">
                <a:solidFill>
                  <a:schemeClr val="dk1"/>
                </a:solidFill>
                <a:latin typeface="Arial" panose="020B0604020202020204" pitchFamily="34" charset="0"/>
                <a:cs typeface="Arial" panose="020B0604020202020204" pitchFamily="34" charset="0"/>
              </a:rPr>
              <a:t>Savior, who should </a:t>
            </a:r>
            <a:r>
              <a:rPr lang="en-US" sz="2400" i="1" dirty="0">
                <a:solidFill>
                  <a:schemeClr val="dk1"/>
                </a:solidFill>
                <a:latin typeface="Arial" panose="020B0604020202020204" pitchFamily="34" charset="0"/>
                <a:cs typeface="Arial" panose="020B0604020202020204" pitchFamily="34" charset="0"/>
              </a:rPr>
              <a:t>save his people from their sins; and assured him, moreover, that the object of his affections, his beloved, espoused Mary, should, by a miraculous conception, be the happy mother of this heavenly offspring, and should therefore through all generations be entitled </a:t>
            </a:r>
            <a:r>
              <a:rPr lang="en-US" sz="2400" i="1" dirty="0" smtClean="0">
                <a:latin typeface="Arial" panose="020B0604020202020204" pitchFamily="34" charset="0"/>
                <a:cs typeface="Arial" panose="020B0604020202020204" pitchFamily="34" charset="0"/>
              </a:rPr>
              <a:t>“</a:t>
            </a:r>
            <a:r>
              <a:rPr lang="en-US" sz="2400" i="1" dirty="0" smtClean="0">
                <a:solidFill>
                  <a:schemeClr val="dk1"/>
                </a:solidFill>
                <a:latin typeface="Arial" panose="020B0604020202020204" pitchFamily="34" charset="0"/>
                <a:cs typeface="Arial" panose="020B0604020202020204" pitchFamily="34" charset="0"/>
              </a:rPr>
              <a:t>blessed”.</a:t>
            </a:r>
          </a:p>
          <a:p>
            <a:pPr algn="r"/>
            <a:r>
              <a:rPr lang="en-US" sz="1200" i="1" dirty="0" smtClean="0">
                <a:latin typeface="Arial" panose="020B0604020202020204" pitchFamily="34" charset="0"/>
                <a:cs typeface="Arial" panose="020B0604020202020204" pitchFamily="34" charset="0"/>
              </a:rPr>
              <a:t>Benson Commentary</a:t>
            </a:r>
            <a:endParaRPr lang="en-US" sz="1200" i="1" dirty="0">
              <a:solidFill>
                <a:schemeClr val="dk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81100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par>
                          <p:cTn id="8" fill="hold">
                            <p:stCondLst>
                              <p:cond delay="2000"/>
                            </p:stCondLst>
                            <p:childTnLst>
                              <p:par>
                                <p:cTn id="9" presetID="53" presetClass="entr" presetSubtype="16"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anim calcmode="lin" valueType="num">
                                      <p:cBhvr>
                                        <p:cTn id="11" dur="2000" fill="hold"/>
                                        <p:tgtEl>
                                          <p:spTgt spid="7"/>
                                        </p:tgtEl>
                                        <p:attrNameLst>
                                          <p:attrName>ppt_w</p:attrName>
                                        </p:attrNameLst>
                                      </p:cBhvr>
                                      <p:tavLst>
                                        <p:tav tm="0">
                                          <p:val>
                                            <p:fltVal val="0"/>
                                          </p:val>
                                        </p:tav>
                                        <p:tav tm="100000">
                                          <p:val>
                                            <p:strVal val="#ppt_w"/>
                                          </p:val>
                                        </p:tav>
                                      </p:tavLst>
                                    </p:anim>
                                    <p:anim calcmode="lin" valueType="num">
                                      <p:cBhvr>
                                        <p:cTn id="12" dur="2000" fill="hold"/>
                                        <p:tgtEl>
                                          <p:spTgt spid="7"/>
                                        </p:tgtEl>
                                        <p:attrNameLst>
                                          <p:attrName>ppt_h</p:attrName>
                                        </p:attrNameLst>
                                      </p:cBhvr>
                                      <p:tavLst>
                                        <p:tav tm="0">
                                          <p:val>
                                            <p:fltVal val="0"/>
                                          </p:val>
                                        </p:tav>
                                        <p:tav tm="100000">
                                          <p:val>
                                            <p:strVal val="#ppt_h"/>
                                          </p:val>
                                        </p:tav>
                                      </p:tavLst>
                                    </p:anim>
                                    <p:animEffect transition="in" filter="fade">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backgroundRemoval t="0" b="99649" l="0" r="100000">
                        <a14:foregroundMark x1="9000" y1="90526" x2="91500" y2="88070"/>
                        <a14:foregroundMark x1="25750" y1="34035" x2="25750" y2="34035"/>
                        <a14:foregroundMark x1="58000" y1="12632" x2="71750" y2="34035"/>
                        <a14:foregroundMark x1="47500" y1="28421" x2="55750" y2="18246"/>
                        <a14:backgroundMark x1="5250" y1="42807" x2="27250" y2="3860"/>
                        <a14:backgroundMark x1="66250" y1="4912" x2="95000" y2="37895"/>
                        <a14:backgroundMark x1="31000" y1="23509" x2="58750" y2="4912"/>
                      </a14:backgroundRemoval>
                    </a14:imgEffect>
                  </a14:imgLayer>
                </a14:imgProps>
              </a:ext>
              <a:ext uri="{28A0092B-C50C-407E-A947-70E740481C1C}">
                <a14:useLocalDpi xmlns:a14="http://schemas.microsoft.com/office/drawing/2010/main" val="0"/>
              </a:ext>
            </a:extLst>
          </a:blip>
          <a:stretch>
            <a:fillRect/>
          </a:stretch>
        </p:blipFill>
        <p:spPr>
          <a:xfrm>
            <a:off x="7887495" y="3531796"/>
            <a:ext cx="3273889" cy="2332646"/>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backgroundRemoval t="0" b="99496" l="0" r="100000">
                        <a14:foregroundMark x1="21861" y1="38487" x2="23767" y2="93277"/>
                        <a14:foregroundMark x1="34417" y1="68739" x2="38565" y2="95462"/>
                        <a14:foregroundMark x1="51906" y1="60168" x2="51121" y2="92605"/>
                        <a14:backgroundMark x1="4821" y1="89244" x2="8184" y2="8403"/>
                        <a14:backgroundMark x1="5157" y1="3866" x2="95179" y2="8403"/>
                        <a14:backgroundMark x1="63229" y1="13445" x2="47309" y2="24874"/>
                      </a14:backgroundRemoval>
                    </a14:imgEffect>
                  </a14:imgLayer>
                </a14:imgProps>
              </a:ext>
              <a:ext uri="{28A0092B-C50C-407E-A947-70E740481C1C}">
                <a14:useLocalDpi xmlns:a14="http://schemas.microsoft.com/office/drawing/2010/main" val="0"/>
              </a:ext>
            </a:extLst>
          </a:blip>
          <a:stretch>
            <a:fillRect/>
          </a:stretch>
        </p:blipFill>
        <p:spPr>
          <a:xfrm>
            <a:off x="7672780" y="666259"/>
            <a:ext cx="3703320" cy="246888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304800" y="101600"/>
            <a:ext cx="3352200" cy="646331"/>
          </a:xfrm>
          <a:prstGeom prst="rect">
            <a:avLst/>
          </a:prstGeom>
          <a:noFill/>
        </p:spPr>
        <p:txBody>
          <a:bodyPr wrap="none" rtlCol="0">
            <a:spAutoFit/>
          </a:bodyPr>
          <a:lstStyle/>
          <a:p>
            <a:r>
              <a:rPr lang="en-US" dirty="0" smtClean="0">
                <a:effectLst>
                  <a:glow rad="101600">
                    <a:schemeClr val="bg1">
                      <a:alpha val="60000"/>
                    </a:schemeClr>
                  </a:glow>
                </a:effectLst>
                <a:latin typeface="Arial" panose="020B0604020202020204" pitchFamily="34" charset="0"/>
                <a:cs typeface="Arial" panose="020B0604020202020204" pitchFamily="34" charset="0"/>
              </a:rPr>
              <a:t>Lesson 2</a:t>
            </a:r>
          </a:p>
          <a:p>
            <a:r>
              <a:rPr lang="en-US" dirty="0" smtClean="0">
                <a:effectLst>
                  <a:glow rad="101600">
                    <a:schemeClr val="bg1">
                      <a:alpha val="60000"/>
                    </a:schemeClr>
                  </a:glow>
                </a:effectLst>
                <a:latin typeface="Arial" panose="020B0604020202020204" pitchFamily="34" charset="0"/>
                <a:cs typeface="Arial" panose="020B0604020202020204" pitchFamily="34" charset="0"/>
              </a:rPr>
              <a:t>My Soul Doth Magnify the Lord</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5" name="TextBox 4"/>
          <p:cNvSpPr txBox="1"/>
          <p:nvPr/>
        </p:nvSpPr>
        <p:spPr>
          <a:xfrm>
            <a:off x="5547022" y="6261100"/>
            <a:ext cx="6276078" cy="369332"/>
          </a:xfrm>
          <a:prstGeom prst="rect">
            <a:avLst/>
          </a:prstGeom>
          <a:noFill/>
        </p:spPr>
        <p:txBody>
          <a:bodyPr wrap="none" rtlCol="0">
            <a:spAutoFit/>
          </a:bodyPr>
          <a:lstStyle/>
          <a:p>
            <a:pPr algn="r"/>
            <a:r>
              <a:rPr lang="en-US" dirty="0" smtClean="0">
                <a:effectLst>
                  <a:glow rad="101600">
                    <a:schemeClr val="bg1">
                      <a:alpha val="60000"/>
                    </a:schemeClr>
                  </a:glow>
                </a:effectLst>
                <a:latin typeface="Arial" panose="020B0604020202020204" pitchFamily="34" charset="0"/>
                <a:cs typeface="Arial" panose="020B0604020202020204" pitchFamily="34" charset="0"/>
              </a:rPr>
              <a:t>2- Mary and Joseph learn they will be parents of Son of God</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6" name="TextBox 5"/>
          <p:cNvSpPr txBox="1"/>
          <p:nvPr/>
        </p:nvSpPr>
        <p:spPr>
          <a:xfrm>
            <a:off x="8088924" y="747931"/>
            <a:ext cx="3287176" cy="461665"/>
          </a:xfrm>
          <a:prstGeom prst="rect">
            <a:avLst/>
          </a:prstGeom>
          <a:noFill/>
        </p:spPr>
        <p:txBody>
          <a:bodyPr wrap="square" rtlCol="0">
            <a:spAutoFit/>
          </a:bodyPr>
          <a:lstStyle/>
          <a:p>
            <a:pPr algn="r"/>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Joseph &amp; Mary</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sp>
        <p:nvSpPr>
          <p:cNvPr id="11" name="TextBox 10"/>
          <p:cNvSpPr txBox="1"/>
          <p:nvPr/>
        </p:nvSpPr>
        <p:spPr>
          <a:xfrm>
            <a:off x="627724" y="1133396"/>
            <a:ext cx="3233076" cy="461665"/>
          </a:xfrm>
          <a:prstGeom prst="rect">
            <a:avLst/>
          </a:prstGeom>
          <a:noFill/>
        </p:spPr>
        <p:txBody>
          <a:bodyPr wrap="square" rtlCol="0">
            <a:spAutoFit/>
          </a:bodyPr>
          <a:lstStyle/>
          <a:p>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Matthew 1: 24-25</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sp>
        <p:nvSpPr>
          <p:cNvPr id="3" name="Rectangle 2"/>
          <p:cNvSpPr/>
          <p:nvPr/>
        </p:nvSpPr>
        <p:spPr>
          <a:xfrm>
            <a:off x="627724" y="1595061"/>
            <a:ext cx="6096000" cy="1938992"/>
          </a:xfrm>
          <a:prstGeom prst="rect">
            <a:avLst/>
          </a:prstGeom>
        </p:spPr>
        <p:style>
          <a:lnRef idx="3">
            <a:schemeClr val="lt1"/>
          </a:lnRef>
          <a:fillRef idx="1">
            <a:schemeClr val="accent4"/>
          </a:fillRef>
          <a:effectRef idx="1">
            <a:schemeClr val="accent4"/>
          </a:effectRef>
          <a:fontRef idx="minor">
            <a:schemeClr val="lt1"/>
          </a:fontRef>
        </p:style>
        <p:txBody>
          <a:bodyPr>
            <a:spAutoFit/>
          </a:bodyPr>
          <a:lstStyle/>
          <a:p>
            <a:r>
              <a:rPr lang="en-US" sz="2400" baseline="30000" dirty="0">
                <a:solidFill>
                  <a:schemeClr val="accent2">
                    <a:lumMod val="50000"/>
                  </a:schemeClr>
                </a:solidFill>
              </a:rPr>
              <a:t>24 </a:t>
            </a:r>
            <a:r>
              <a:rPr lang="en-US" sz="2400" dirty="0">
                <a:solidFill>
                  <a:schemeClr val="accent2">
                    <a:lumMod val="50000"/>
                  </a:schemeClr>
                </a:solidFill>
              </a:rPr>
              <a:t>Then Joseph being raised from sleep did as the angel of the Lord had bidden him, and took unto him his wife:</a:t>
            </a:r>
          </a:p>
          <a:p>
            <a:r>
              <a:rPr lang="en-US" sz="2400" baseline="30000" dirty="0">
                <a:solidFill>
                  <a:schemeClr val="accent2">
                    <a:lumMod val="50000"/>
                  </a:schemeClr>
                </a:solidFill>
              </a:rPr>
              <a:t>25 </a:t>
            </a:r>
            <a:r>
              <a:rPr lang="en-US" sz="2400" dirty="0">
                <a:solidFill>
                  <a:schemeClr val="accent2">
                    <a:lumMod val="50000"/>
                  </a:schemeClr>
                </a:solidFill>
              </a:rPr>
              <a:t>And knew her not till she had brought forth her firstborn son: and he called his name </a:t>
            </a:r>
            <a:r>
              <a:rPr lang="en-US" sz="2400" cap="small" dirty="0">
                <a:solidFill>
                  <a:schemeClr val="accent2">
                    <a:lumMod val="50000"/>
                  </a:schemeClr>
                </a:solidFill>
              </a:rPr>
              <a:t>Jesus</a:t>
            </a:r>
            <a:r>
              <a:rPr lang="en-US" sz="2400" dirty="0">
                <a:solidFill>
                  <a:schemeClr val="accent2">
                    <a:lumMod val="50000"/>
                  </a:schemeClr>
                </a:solidFill>
              </a:rPr>
              <a:t>.</a:t>
            </a:r>
          </a:p>
        </p:txBody>
      </p:sp>
      <p:sp>
        <p:nvSpPr>
          <p:cNvPr id="10" name="TextBox 9"/>
          <p:cNvSpPr txBox="1"/>
          <p:nvPr/>
        </p:nvSpPr>
        <p:spPr>
          <a:xfrm rot="21118508">
            <a:off x="1992073" y="3955682"/>
            <a:ext cx="6932076" cy="646331"/>
          </a:xfrm>
          <a:prstGeom prst="rect">
            <a:avLst/>
          </a:prstGeom>
          <a:noFill/>
        </p:spPr>
        <p:txBody>
          <a:bodyPr wrap="square" rtlCol="0">
            <a:spAutoFit/>
          </a:bodyPr>
          <a:lstStyle/>
          <a:p>
            <a:r>
              <a:rPr lang="en-US" sz="3600" b="1" dirty="0" smtClean="0">
                <a:solidFill>
                  <a:srgbClr val="FF0000"/>
                </a:solidFill>
                <a:effectLst>
                  <a:glow rad="101600">
                    <a:schemeClr val="bg1">
                      <a:alpha val="60000"/>
                    </a:schemeClr>
                  </a:glow>
                </a:effectLst>
                <a:latin typeface="Arial" panose="020B0604020202020204" pitchFamily="34" charset="0"/>
                <a:cs typeface="Arial" panose="020B0604020202020204" pitchFamily="34" charset="0"/>
              </a:rPr>
              <a:t>What was the test for Joseph?</a:t>
            </a:r>
            <a:endParaRPr lang="en-US" sz="3600" b="1" dirty="0">
              <a:solidFill>
                <a:srgbClr val="FF0000"/>
              </a:solidFill>
              <a:effectLst>
                <a:glow rad="101600">
                  <a:schemeClr val="bg1">
                    <a:alpha val="60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85841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par>
                          <p:cTn id="8" fill="hold">
                            <p:stCondLst>
                              <p:cond delay="2500"/>
                            </p:stCondLst>
                            <p:childTnLst>
                              <p:par>
                                <p:cTn id="9" presetID="53" presetClass="entr" presetSubtype="16"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anim calcmode="lin" valueType="num">
                                      <p:cBhvr>
                                        <p:cTn id="11" dur="2000" fill="hold"/>
                                        <p:tgtEl>
                                          <p:spTgt spid="7"/>
                                        </p:tgtEl>
                                        <p:attrNameLst>
                                          <p:attrName>ppt_w</p:attrName>
                                        </p:attrNameLst>
                                      </p:cBhvr>
                                      <p:tavLst>
                                        <p:tav tm="0">
                                          <p:val>
                                            <p:fltVal val="0"/>
                                          </p:val>
                                        </p:tav>
                                        <p:tav tm="100000">
                                          <p:val>
                                            <p:strVal val="#ppt_w"/>
                                          </p:val>
                                        </p:tav>
                                      </p:tavLst>
                                    </p:anim>
                                    <p:anim calcmode="lin" valueType="num">
                                      <p:cBhvr>
                                        <p:cTn id="12" dur="2000" fill="hold"/>
                                        <p:tgtEl>
                                          <p:spTgt spid="7"/>
                                        </p:tgtEl>
                                        <p:attrNameLst>
                                          <p:attrName>ppt_h</p:attrName>
                                        </p:attrNameLst>
                                      </p:cBhvr>
                                      <p:tavLst>
                                        <p:tav tm="0">
                                          <p:val>
                                            <p:fltVal val="0"/>
                                          </p:val>
                                        </p:tav>
                                        <p:tav tm="100000">
                                          <p:val>
                                            <p:strVal val="#ppt_h"/>
                                          </p:val>
                                        </p:tav>
                                      </p:tavLst>
                                    </p:anim>
                                    <p:animEffect transition="in" filter="fade">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01600"/>
            <a:ext cx="3352200" cy="646331"/>
          </a:xfrm>
          <a:prstGeom prst="rect">
            <a:avLst/>
          </a:prstGeom>
          <a:noFill/>
        </p:spPr>
        <p:txBody>
          <a:bodyPr wrap="none" rtlCol="0">
            <a:spAutoFit/>
          </a:bodyPr>
          <a:lstStyle/>
          <a:p>
            <a:r>
              <a:rPr lang="en-US" dirty="0" smtClean="0">
                <a:effectLst>
                  <a:glow rad="101600">
                    <a:schemeClr val="bg1">
                      <a:alpha val="60000"/>
                    </a:schemeClr>
                  </a:glow>
                </a:effectLst>
                <a:latin typeface="Arial" panose="020B0604020202020204" pitchFamily="34" charset="0"/>
                <a:cs typeface="Arial" panose="020B0604020202020204" pitchFamily="34" charset="0"/>
              </a:rPr>
              <a:t>Lesson 2</a:t>
            </a:r>
          </a:p>
          <a:p>
            <a:r>
              <a:rPr lang="en-US" dirty="0" smtClean="0">
                <a:effectLst>
                  <a:glow rad="101600">
                    <a:schemeClr val="bg1">
                      <a:alpha val="60000"/>
                    </a:schemeClr>
                  </a:glow>
                </a:effectLst>
                <a:latin typeface="Arial" panose="020B0604020202020204" pitchFamily="34" charset="0"/>
                <a:cs typeface="Arial" panose="020B0604020202020204" pitchFamily="34" charset="0"/>
              </a:rPr>
              <a:t>My Soul Doth Magnify the Lord</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5" name="TextBox 4"/>
          <p:cNvSpPr txBox="1"/>
          <p:nvPr/>
        </p:nvSpPr>
        <p:spPr>
          <a:xfrm>
            <a:off x="10497095" y="6261100"/>
            <a:ext cx="1326005" cy="369332"/>
          </a:xfrm>
          <a:prstGeom prst="rect">
            <a:avLst/>
          </a:prstGeom>
          <a:noFill/>
        </p:spPr>
        <p:txBody>
          <a:bodyPr wrap="none" rtlCol="0">
            <a:spAutoFit/>
          </a:bodyPr>
          <a:lstStyle/>
          <a:p>
            <a:pPr algn="r"/>
            <a:r>
              <a:rPr lang="en-US" dirty="0" smtClean="0">
                <a:effectLst>
                  <a:glow rad="101600">
                    <a:schemeClr val="bg1">
                      <a:alpha val="60000"/>
                    </a:schemeClr>
                  </a:glow>
                </a:effectLst>
                <a:latin typeface="Arial" panose="020B0604020202020204" pitchFamily="34" charset="0"/>
                <a:cs typeface="Arial" panose="020B0604020202020204" pitchFamily="34" charset="0"/>
              </a:rPr>
              <a:t>Conclusion</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981" y="1055076"/>
            <a:ext cx="4529102" cy="3017520"/>
          </a:xfrm>
          <a:prstGeom prst="roundRect">
            <a:avLst>
              <a:gd name="adj" fmla="val 16667"/>
            </a:avLst>
          </a:prstGeom>
          <a:ln>
            <a:solidFill>
              <a:schemeClr val="tx1"/>
            </a:solidFill>
          </a:ln>
          <a:effectLst>
            <a:glow rad="2286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5177" y="638516"/>
            <a:ext cx="5074920" cy="3383280"/>
          </a:xfrm>
          <a:prstGeom prst="roundRect">
            <a:avLst>
              <a:gd name="adj" fmla="val 16667"/>
            </a:avLst>
          </a:prstGeom>
          <a:ln>
            <a:solidFill>
              <a:schemeClr val="tx1"/>
            </a:solidFill>
          </a:ln>
          <a:effectLst>
            <a:glow rad="2286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630637" y="3830960"/>
            <a:ext cx="4572000" cy="2799472"/>
          </a:xfrm>
          <a:prstGeom prst="roundRect">
            <a:avLst>
              <a:gd name="adj" fmla="val 16667"/>
            </a:avLst>
          </a:prstGeom>
          <a:ln>
            <a:solidFill>
              <a:schemeClr val="tx1"/>
            </a:solidFill>
          </a:ln>
          <a:effectLst>
            <a:glow rad="2286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p:cNvSpPr txBox="1"/>
          <p:nvPr/>
        </p:nvSpPr>
        <p:spPr>
          <a:xfrm>
            <a:off x="470981" y="3184629"/>
            <a:ext cx="4485523" cy="646331"/>
          </a:xfrm>
          <a:prstGeom prst="rect">
            <a:avLst/>
          </a:prstGeom>
          <a:noFill/>
        </p:spPr>
        <p:txBody>
          <a:bodyPr wrap="none" rtlCol="0">
            <a:spAutoFit/>
          </a:bodyPr>
          <a:lstStyle/>
          <a:p>
            <a:r>
              <a:rPr lang="en-US" sz="3600" dirty="0" smtClean="0">
                <a:solidFill>
                  <a:schemeClr val="accent2">
                    <a:lumMod val="50000"/>
                  </a:schemeClr>
                </a:solidFill>
                <a:effectLst>
                  <a:glow rad="101600">
                    <a:schemeClr val="bg1">
                      <a:alpha val="60000"/>
                    </a:schemeClr>
                  </a:glow>
                </a:effectLst>
                <a:latin typeface="Forte" panose="03060902040502070203" pitchFamily="66" charset="0"/>
              </a:rPr>
              <a:t>Elizabeth &amp; Zacharias</a:t>
            </a:r>
            <a:endParaRPr lang="en-US" sz="3600" dirty="0">
              <a:solidFill>
                <a:schemeClr val="accent2">
                  <a:lumMod val="50000"/>
                </a:schemeClr>
              </a:solidFill>
              <a:effectLst>
                <a:glow rad="101600">
                  <a:schemeClr val="bg1">
                    <a:alpha val="60000"/>
                  </a:schemeClr>
                </a:glow>
              </a:effectLst>
              <a:latin typeface="Forte" panose="03060902040502070203" pitchFamily="66" charset="0"/>
            </a:endParaRPr>
          </a:p>
        </p:txBody>
      </p:sp>
      <p:sp>
        <p:nvSpPr>
          <p:cNvPr id="8" name="TextBox 7"/>
          <p:cNvSpPr txBox="1"/>
          <p:nvPr/>
        </p:nvSpPr>
        <p:spPr>
          <a:xfrm>
            <a:off x="7331502" y="3202929"/>
            <a:ext cx="3188245" cy="646331"/>
          </a:xfrm>
          <a:prstGeom prst="rect">
            <a:avLst/>
          </a:prstGeom>
          <a:noFill/>
        </p:spPr>
        <p:txBody>
          <a:bodyPr wrap="none" rtlCol="0">
            <a:spAutoFit/>
          </a:bodyPr>
          <a:lstStyle/>
          <a:p>
            <a:r>
              <a:rPr lang="en-US" sz="3600" dirty="0" smtClean="0">
                <a:solidFill>
                  <a:schemeClr val="accent2">
                    <a:lumMod val="50000"/>
                  </a:schemeClr>
                </a:solidFill>
                <a:effectLst>
                  <a:glow rad="101600">
                    <a:schemeClr val="bg1">
                      <a:alpha val="60000"/>
                    </a:schemeClr>
                  </a:glow>
                </a:effectLst>
                <a:latin typeface="Forte" panose="03060902040502070203" pitchFamily="66" charset="0"/>
              </a:rPr>
              <a:t>Joseph &amp; Mary</a:t>
            </a:r>
            <a:endParaRPr lang="en-US" sz="3600" dirty="0">
              <a:solidFill>
                <a:schemeClr val="accent2">
                  <a:lumMod val="50000"/>
                </a:schemeClr>
              </a:solidFill>
              <a:effectLst>
                <a:glow rad="101600">
                  <a:schemeClr val="bg1">
                    <a:alpha val="60000"/>
                  </a:schemeClr>
                </a:glow>
              </a:effectLst>
              <a:latin typeface="Forte" panose="03060902040502070203" pitchFamily="66" charset="0"/>
            </a:endParaRPr>
          </a:p>
        </p:txBody>
      </p:sp>
      <p:sp>
        <p:nvSpPr>
          <p:cNvPr id="9" name="TextBox 8"/>
          <p:cNvSpPr txBox="1"/>
          <p:nvPr/>
        </p:nvSpPr>
        <p:spPr>
          <a:xfrm>
            <a:off x="3783415" y="5708218"/>
            <a:ext cx="4989571" cy="646331"/>
          </a:xfrm>
          <a:prstGeom prst="rect">
            <a:avLst/>
          </a:prstGeom>
          <a:noFill/>
        </p:spPr>
        <p:txBody>
          <a:bodyPr wrap="none" rtlCol="0">
            <a:spAutoFit/>
          </a:bodyPr>
          <a:lstStyle/>
          <a:p>
            <a:r>
              <a:rPr lang="en-US" sz="3600" dirty="0" smtClean="0">
                <a:solidFill>
                  <a:schemeClr val="accent2">
                    <a:lumMod val="50000"/>
                  </a:schemeClr>
                </a:solidFill>
                <a:effectLst>
                  <a:glow rad="101600">
                    <a:schemeClr val="bg1">
                      <a:alpha val="60000"/>
                    </a:schemeClr>
                  </a:glow>
                </a:effectLst>
                <a:latin typeface="Forte" panose="03060902040502070203" pitchFamily="66" charset="0"/>
              </a:rPr>
              <a:t>Jesus &amp; John the Baptist</a:t>
            </a:r>
            <a:endParaRPr lang="en-US" sz="3600" dirty="0">
              <a:solidFill>
                <a:schemeClr val="accent2">
                  <a:lumMod val="50000"/>
                </a:schemeClr>
              </a:solidFill>
              <a:effectLst>
                <a:glow rad="101600">
                  <a:schemeClr val="bg1">
                    <a:alpha val="60000"/>
                  </a:schemeClr>
                </a:glow>
              </a:effectLst>
              <a:latin typeface="Forte" panose="03060902040502070203" pitchFamily="66" charset="0"/>
            </a:endParaRPr>
          </a:p>
        </p:txBody>
      </p:sp>
    </p:spTree>
    <p:extLst>
      <p:ext uri="{BB962C8B-B14F-4D97-AF65-F5344CB8AC3E}">
        <p14:creationId xmlns:p14="http://schemas.microsoft.com/office/powerpoint/2010/main" val="40133487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par>
                                <p:cTn id="10" presetID="10" presetClass="entr" presetSubtype="0" fill="hold" grpId="0"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par>
                          <p:cTn id="13" fill="hold">
                            <p:stCondLst>
                              <p:cond delay="2000"/>
                            </p:stCondLst>
                            <p:childTnLst>
                              <p:par>
                                <p:cTn id="14" presetID="53" presetClass="entr" presetSubtype="16" fill="hold" nodeType="afterEffect">
                                  <p:stCondLst>
                                    <p:cond delay="500"/>
                                  </p:stCondLst>
                                  <p:childTnLst>
                                    <p:set>
                                      <p:cBhvr>
                                        <p:cTn id="15" dur="1" fill="hold">
                                          <p:stCondLst>
                                            <p:cond delay="0"/>
                                          </p:stCondLst>
                                        </p:cTn>
                                        <p:tgtEl>
                                          <p:spTgt spid="3"/>
                                        </p:tgtEl>
                                        <p:attrNameLst>
                                          <p:attrName>style.visibility</p:attrName>
                                        </p:attrNameLst>
                                      </p:cBhvr>
                                      <p:to>
                                        <p:strVal val="visible"/>
                                      </p:to>
                                    </p:set>
                                    <p:anim calcmode="lin" valueType="num">
                                      <p:cBhvr>
                                        <p:cTn id="16" dur="2000" fill="hold"/>
                                        <p:tgtEl>
                                          <p:spTgt spid="3"/>
                                        </p:tgtEl>
                                        <p:attrNameLst>
                                          <p:attrName>ppt_w</p:attrName>
                                        </p:attrNameLst>
                                      </p:cBhvr>
                                      <p:tavLst>
                                        <p:tav tm="0">
                                          <p:val>
                                            <p:fltVal val="0"/>
                                          </p:val>
                                        </p:tav>
                                        <p:tav tm="100000">
                                          <p:val>
                                            <p:strVal val="#ppt_w"/>
                                          </p:val>
                                        </p:tav>
                                      </p:tavLst>
                                    </p:anim>
                                    <p:anim calcmode="lin" valueType="num">
                                      <p:cBhvr>
                                        <p:cTn id="17" dur="2000" fill="hold"/>
                                        <p:tgtEl>
                                          <p:spTgt spid="3"/>
                                        </p:tgtEl>
                                        <p:attrNameLst>
                                          <p:attrName>ppt_h</p:attrName>
                                        </p:attrNameLst>
                                      </p:cBhvr>
                                      <p:tavLst>
                                        <p:tav tm="0">
                                          <p:val>
                                            <p:fltVal val="0"/>
                                          </p:val>
                                        </p:tav>
                                        <p:tav tm="100000">
                                          <p:val>
                                            <p:strVal val="#ppt_h"/>
                                          </p:val>
                                        </p:tav>
                                      </p:tavLst>
                                    </p:anim>
                                    <p:animEffect transition="in" filter="fade">
                                      <p:cBhvr>
                                        <p:cTn id="18" dur="2000"/>
                                        <p:tgtEl>
                                          <p:spTgt spid="3"/>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childTnLst>
                          </p:cTn>
                        </p:par>
                        <p:par>
                          <p:cTn id="22" fill="hold">
                            <p:stCondLst>
                              <p:cond delay="4500"/>
                            </p:stCondLst>
                            <p:childTnLst>
                              <p:par>
                                <p:cTn id="23" presetID="53" presetClass="entr" presetSubtype="16" fill="hold" nodeType="afterEffect">
                                  <p:stCondLst>
                                    <p:cond delay="500"/>
                                  </p:stCondLst>
                                  <p:childTnLst>
                                    <p:set>
                                      <p:cBhvr>
                                        <p:cTn id="24" dur="1" fill="hold">
                                          <p:stCondLst>
                                            <p:cond delay="0"/>
                                          </p:stCondLst>
                                        </p:cTn>
                                        <p:tgtEl>
                                          <p:spTgt spid="6"/>
                                        </p:tgtEl>
                                        <p:attrNameLst>
                                          <p:attrName>style.visibility</p:attrName>
                                        </p:attrNameLst>
                                      </p:cBhvr>
                                      <p:to>
                                        <p:strVal val="visible"/>
                                      </p:to>
                                    </p:set>
                                    <p:anim calcmode="lin" valueType="num">
                                      <p:cBhvr>
                                        <p:cTn id="25" dur="2000" fill="hold"/>
                                        <p:tgtEl>
                                          <p:spTgt spid="6"/>
                                        </p:tgtEl>
                                        <p:attrNameLst>
                                          <p:attrName>ppt_w</p:attrName>
                                        </p:attrNameLst>
                                      </p:cBhvr>
                                      <p:tavLst>
                                        <p:tav tm="0">
                                          <p:val>
                                            <p:fltVal val="0"/>
                                          </p:val>
                                        </p:tav>
                                        <p:tav tm="100000">
                                          <p:val>
                                            <p:strVal val="#ppt_w"/>
                                          </p:val>
                                        </p:tav>
                                      </p:tavLst>
                                    </p:anim>
                                    <p:anim calcmode="lin" valueType="num">
                                      <p:cBhvr>
                                        <p:cTn id="26" dur="2000" fill="hold"/>
                                        <p:tgtEl>
                                          <p:spTgt spid="6"/>
                                        </p:tgtEl>
                                        <p:attrNameLst>
                                          <p:attrName>ppt_h</p:attrName>
                                        </p:attrNameLst>
                                      </p:cBhvr>
                                      <p:tavLst>
                                        <p:tav tm="0">
                                          <p:val>
                                            <p:fltVal val="0"/>
                                          </p:val>
                                        </p:tav>
                                        <p:tav tm="100000">
                                          <p:val>
                                            <p:strVal val="#ppt_h"/>
                                          </p:val>
                                        </p:tav>
                                      </p:tavLst>
                                    </p:anim>
                                    <p:animEffect transition="in" filter="fade">
                                      <p:cBhvr>
                                        <p:cTn id="27" dur="2000"/>
                                        <p:tgtEl>
                                          <p:spTgt spid="6"/>
                                        </p:tgtEl>
                                      </p:cBhvr>
                                    </p:animEffect>
                                  </p:childTnLst>
                                </p:cTn>
                              </p:par>
                              <p:par>
                                <p:cTn id="28" presetID="10" presetClass="entr" presetSubtype="0" fill="hold" grpId="0" nodeType="withEffect">
                                  <p:stCondLst>
                                    <p:cond delay="1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29277" y="292826"/>
            <a:ext cx="10409283" cy="5689963"/>
            <a:chOff x="393700" y="266700"/>
            <a:chExt cx="10769600" cy="6083300"/>
          </a:xfrm>
        </p:grpSpPr>
        <p:sp>
          <p:nvSpPr>
            <p:cNvPr id="3" name="Rectangle 2"/>
            <p:cNvSpPr/>
            <p:nvPr/>
          </p:nvSpPr>
          <p:spPr>
            <a:xfrm>
              <a:off x="393700" y="266700"/>
              <a:ext cx="10769600" cy="60833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84968"/>
              <a:ext cx="10477500" cy="5893593"/>
            </a:xfrm>
            <a:prstGeom prst="rect">
              <a:avLst/>
            </a:prstGeom>
          </p:spPr>
        </p:pic>
      </p:gr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38095"/>
          <a:stretch/>
        </p:blipFill>
        <p:spPr>
          <a:xfrm>
            <a:off x="533400" y="4776940"/>
            <a:ext cx="5796814" cy="187097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475476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8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74697667"/>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01600"/>
            <a:ext cx="3352200" cy="646331"/>
          </a:xfrm>
          <a:prstGeom prst="rect">
            <a:avLst/>
          </a:prstGeom>
          <a:noFill/>
        </p:spPr>
        <p:txBody>
          <a:bodyPr wrap="none" rtlCol="0">
            <a:spAutoFit/>
          </a:bodyPr>
          <a:lstStyle/>
          <a:p>
            <a:r>
              <a:rPr lang="en-US" dirty="0" smtClean="0">
                <a:effectLst>
                  <a:glow rad="101600">
                    <a:schemeClr val="bg1">
                      <a:alpha val="60000"/>
                    </a:schemeClr>
                  </a:glow>
                </a:effectLst>
                <a:latin typeface="Arial" panose="020B0604020202020204" pitchFamily="34" charset="0"/>
                <a:cs typeface="Arial" panose="020B0604020202020204" pitchFamily="34" charset="0"/>
              </a:rPr>
              <a:t>Lesson 2</a:t>
            </a:r>
          </a:p>
          <a:p>
            <a:r>
              <a:rPr lang="en-US" dirty="0" smtClean="0">
                <a:effectLst>
                  <a:glow rad="101600">
                    <a:schemeClr val="bg1">
                      <a:alpha val="60000"/>
                    </a:schemeClr>
                  </a:glow>
                </a:effectLst>
                <a:latin typeface="Arial" panose="020B0604020202020204" pitchFamily="34" charset="0"/>
                <a:cs typeface="Arial" panose="020B0604020202020204" pitchFamily="34" charset="0"/>
              </a:rPr>
              <a:t>My Soul Doth Magnify the Lord</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5" name="TextBox 4"/>
          <p:cNvSpPr txBox="1"/>
          <p:nvPr/>
        </p:nvSpPr>
        <p:spPr>
          <a:xfrm>
            <a:off x="10407327" y="6261100"/>
            <a:ext cx="1415773" cy="369332"/>
          </a:xfrm>
          <a:prstGeom prst="rect">
            <a:avLst/>
          </a:prstGeom>
          <a:noFill/>
        </p:spPr>
        <p:txBody>
          <a:bodyPr wrap="none" rtlCol="0">
            <a:spAutoFit/>
          </a:bodyPr>
          <a:lstStyle/>
          <a:p>
            <a:pPr algn="r"/>
            <a:r>
              <a:rPr lang="en-US" dirty="0" smtClean="0">
                <a:effectLst>
                  <a:glow rad="101600">
                    <a:schemeClr val="bg1">
                      <a:alpha val="60000"/>
                    </a:schemeClr>
                  </a:glow>
                </a:effectLst>
                <a:latin typeface="Arial" panose="020B0604020202020204" pitchFamily="34" charset="0"/>
                <a:cs typeface="Arial" panose="020B0604020202020204" pitchFamily="34" charset="0"/>
              </a:rPr>
              <a:t>Background</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p:blipFill>
        <p:spPr>
          <a:xfrm>
            <a:off x="304800" y="937194"/>
            <a:ext cx="4415246" cy="5693238"/>
          </a:xfrm>
          <a:prstGeom prst="rect">
            <a:avLst/>
          </a:prstGeom>
          <a:ln>
            <a:solidFill>
              <a:schemeClr val="tx1"/>
            </a:solidFill>
          </a:ln>
          <a:effectLst>
            <a:outerShdw blurRad="292100" dist="139700" dir="2700000" algn="tl" rotWithShape="0">
              <a:srgbClr val="333333">
                <a:alpha val="65000"/>
              </a:srgbClr>
            </a:outerShdw>
          </a:effectLst>
        </p:spPr>
      </p:pic>
      <p:pic>
        <p:nvPicPr>
          <p:cNvPr id="10" name="Picture 9">
            <a:hlinkClick r:id="rId3" action="ppaction://hlinksldjump"/>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62694" y="129492"/>
            <a:ext cx="3006443" cy="3697925"/>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231454" y="3683726"/>
            <a:ext cx="7709211" cy="2577374"/>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888600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4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4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0186" y="695224"/>
            <a:ext cx="3112914" cy="3151031"/>
          </a:xfrm>
          <a:prstGeom prst="rect">
            <a:avLst/>
          </a:prstGeom>
          <a:ln>
            <a:solidFill>
              <a:schemeClr val="tx1"/>
            </a:solidFill>
          </a:ln>
          <a:effectLst>
            <a:outerShdw blurRad="292100" dist="139700" dir="2700000" algn="tl" rotWithShape="0">
              <a:srgbClr val="333333">
                <a:alpha val="65000"/>
              </a:srgbClr>
            </a:outerShdw>
          </a:effectLst>
        </p:spPr>
      </p:pic>
      <p:sp>
        <p:nvSpPr>
          <p:cNvPr id="4" name="TextBox 3"/>
          <p:cNvSpPr txBox="1"/>
          <p:nvPr/>
        </p:nvSpPr>
        <p:spPr>
          <a:xfrm>
            <a:off x="304800" y="101600"/>
            <a:ext cx="3352200" cy="646331"/>
          </a:xfrm>
          <a:prstGeom prst="rect">
            <a:avLst/>
          </a:prstGeom>
          <a:noFill/>
        </p:spPr>
        <p:txBody>
          <a:bodyPr wrap="none" rtlCol="0">
            <a:spAutoFit/>
          </a:bodyPr>
          <a:lstStyle/>
          <a:p>
            <a:r>
              <a:rPr lang="en-US" dirty="0" smtClean="0">
                <a:effectLst>
                  <a:glow rad="101600">
                    <a:schemeClr val="bg1">
                      <a:alpha val="60000"/>
                    </a:schemeClr>
                  </a:glow>
                </a:effectLst>
                <a:latin typeface="Arial" panose="020B0604020202020204" pitchFamily="34" charset="0"/>
                <a:cs typeface="Arial" panose="020B0604020202020204" pitchFamily="34" charset="0"/>
              </a:rPr>
              <a:t>Lesson 2</a:t>
            </a:r>
          </a:p>
          <a:p>
            <a:r>
              <a:rPr lang="en-US" dirty="0" smtClean="0">
                <a:effectLst>
                  <a:glow rad="101600">
                    <a:schemeClr val="bg1">
                      <a:alpha val="60000"/>
                    </a:schemeClr>
                  </a:glow>
                </a:effectLst>
                <a:latin typeface="Arial" panose="020B0604020202020204" pitchFamily="34" charset="0"/>
                <a:cs typeface="Arial" panose="020B0604020202020204" pitchFamily="34" charset="0"/>
              </a:rPr>
              <a:t>My Soul Doth Magnify the Lord</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5" name="TextBox 4"/>
          <p:cNvSpPr txBox="1"/>
          <p:nvPr/>
        </p:nvSpPr>
        <p:spPr>
          <a:xfrm>
            <a:off x="8958213" y="6261100"/>
            <a:ext cx="2864887" cy="369332"/>
          </a:xfrm>
          <a:prstGeom prst="rect">
            <a:avLst/>
          </a:prstGeom>
          <a:noFill/>
        </p:spPr>
        <p:txBody>
          <a:bodyPr wrap="none" rtlCol="0">
            <a:spAutoFit/>
          </a:bodyPr>
          <a:lstStyle/>
          <a:p>
            <a:pPr algn="r"/>
            <a:r>
              <a:rPr lang="en-US" dirty="0" smtClean="0">
                <a:effectLst>
                  <a:glow rad="101600">
                    <a:schemeClr val="bg1">
                      <a:alpha val="60000"/>
                    </a:schemeClr>
                  </a:glow>
                </a:effectLst>
                <a:latin typeface="Arial" panose="020B0604020202020204" pitchFamily="34" charset="0"/>
                <a:cs typeface="Arial" panose="020B0604020202020204" pitchFamily="34" charset="0"/>
              </a:rPr>
              <a:t>1- John the Baptist is born</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2" name="TextBox 1"/>
          <p:cNvSpPr txBox="1"/>
          <p:nvPr/>
        </p:nvSpPr>
        <p:spPr>
          <a:xfrm>
            <a:off x="627724" y="1136569"/>
            <a:ext cx="2833352" cy="461665"/>
          </a:xfrm>
          <a:prstGeom prst="rect">
            <a:avLst/>
          </a:prstGeom>
          <a:noFill/>
        </p:spPr>
        <p:txBody>
          <a:bodyPr wrap="square" rtlCol="0">
            <a:spAutoFit/>
          </a:bodyPr>
          <a:lstStyle/>
          <a:p>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Luke 1: 6-9</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sp>
        <p:nvSpPr>
          <p:cNvPr id="8" name="TextBox 7"/>
          <p:cNvSpPr txBox="1"/>
          <p:nvPr/>
        </p:nvSpPr>
        <p:spPr>
          <a:xfrm>
            <a:off x="7267675" y="695224"/>
            <a:ext cx="4310435" cy="461665"/>
          </a:xfrm>
          <a:prstGeom prst="rect">
            <a:avLst/>
          </a:prstGeom>
          <a:noFill/>
        </p:spPr>
        <p:txBody>
          <a:bodyPr wrap="square" rtlCol="0">
            <a:spAutoFit/>
          </a:bodyPr>
          <a:lstStyle/>
          <a:p>
            <a:pPr algn="r"/>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Elisabeth &amp; Zacharias</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sp>
        <p:nvSpPr>
          <p:cNvPr id="10" name="Rectangle 9"/>
          <p:cNvSpPr/>
          <p:nvPr/>
        </p:nvSpPr>
        <p:spPr>
          <a:xfrm>
            <a:off x="627724" y="1598234"/>
            <a:ext cx="7454900" cy="3046988"/>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2400" baseline="30000" dirty="0">
                <a:solidFill>
                  <a:schemeClr val="accent2">
                    <a:lumMod val="50000"/>
                  </a:schemeClr>
                </a:solidFill>
              </a:rPr>
              <a:t>6 </a:t>
            </a:r>
            <a:r>
              <a:rPr lang="en-US" sz="2400" dirty="0">
                <a:solidFill>
                  <a:schemeClr val="accent2">
                    <a:lumMod val="50000"/>
                  </a:schemeClr>
                </a:solidFill>
              </a:rPr>
              <a:t>And they were both righteous before God, walking in all the commandments and ordinances of the Lord blameless.</a:t>
            </a:r>
          </a:p>
          <a:p>
            <a:r>
              <a:rPr lang="en-US" sz="2400" baseline="30000" dirty="0">
                <a:solidFill>
                  <a:schemeClr val="accent2">
                    <a:lumMod val="50000"/>
                  </a:schemeClr>
                </a:solidFill>
              </a:rPr>
              <a:t>7 </a:t>
            </a:r>
            <a:r>
              <a:rPr lang="en-US" sz="2400" dirty="0">
                <a:solidFill>
                  <a:schemeClr val="accent2">
                    <a:lumMod val="50000"/>
                  </a:schemeClr>
                </a:solidFill>
              </a:rPr>
              <a:t>And they had no child, because that Elisabeth was barren, and they both were now well stricken in years.</a:t>
            </a:r>
          </a:p>
          <a:p>
            <a:r>
              <a:rPr lang="en-US" sz="2400" baseline="30000" dirty="0">
                <a:solidFill>
                  <a:schemeClr val="accent2">
                    <a:lumMod val="50000"/>
                  </a:schemeClr>
                </a:solidFill>
              </a:rPr>
              <a:t>8 </a:t>
            </a:r>
            <a:r>
              <a:rPr lang="en-US" sz="2400" dirty="0">
                <a:solidFill>
                  <a:schemeClr val="accent2">
                    <a:lumMod val="50000"/>
                  </a:schemeClr>
                </a:solidFill>
              </a:rPr>
              <a:t>And it came to pass, that while he executed the priest's office before God in the order of his course,</a:t>
            </a:r>
          </a:p>
          <a:p>
            <a:r>
              <a:rPr lang="en-US" sz="2400" baseline="30000" dirty="0">
                <a:solidFill>
                  <a:schemeClr val="accent2">
                    <a:lumMod val="50000"/>
                  </a:schemeClr>
                </a:solidFill>
              </a:rPr>
              <a:t>9 </a:t>
            </a:r>
            <a:r>
              <a:rPr lang="en-US" sz="2400" dirty="0">
                <a:solidFill>
                  <a:schemeClr val="accent2">
                    <a:lumMod val="50000"/>
                  </a:schemeClr>
                </a:solidFill>
              </a:rPr>
              <a:t>According to the custom of the priest's office, his lot was to burn incense when he went into the temple of the Lord.</a:t>
            </a:r>
          </a:p>
        </p:txBody>
      </p:sp>
    </p:spTree>
    <p:extLst>
      <p:ext uri="{BB962C8B-B14F-4D97-AF65-F5344CB8AC3E}">
        <p14:creationId xmlns:p14="http://schemas.microsoft.com/office/powerpoint/2010/main" val="32876084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0186" y="695224"/>
            <a:ext cx="3112914" cy="3151031"/>
          </a:xfrm>
          <a:prstGeom prst="rect">
            <a:avLst/>
          </a:prstGeom>
          <a:ln>
            <a:solidFill>
              <a:schemeClr val="tx1"/>
            </a:solidFill>
          </a:ln>
          <a:effectLst>
            <a:outerShdw blurRad="292100" dist="139700" dir="2700000" algn="tl" rotWithShape="0">
              <a:srgbClr val="333333">
                <a:alpha val="65000"/>
              </a:srgbClr>
            </a:outerShdw>
          </a:effectLst>
        </p:spPr>
      </p:pic>
      <p:sp>
        <p:nvSpPr>
          <p:cNvPr id="4" name="TextBox 3"/>
          <p:cNvSpPr txBox="1"/>
          <p:nvPr/>
        </p:nvSpPr>
        <p:spPr>
          <a:xfrm>
            <a:off x="304800" y="101600"/>
            <a:ext cx="3352200" cy="646331"/>
          </a:xfrm>
          <a:prstGeom prst="rect">
            <a:avLst/>
          </a:prstGeom>
          <a:noFill/>
        </p:spPr>
        <p:txBody>
          <a:bodyPr wrap="none" rtlCol="0">
            <a:spAutoFit/>
          </a:bodyPr>
          <a:lstStyle/>
          <a:p>
            <a:r>
              <a:rPr lang="en-US" dirty="0" smtClean="0">
                <a:effectLst>
                  <a:glow rad="101600">
                    <a:schemeClr val="bg1">
                      <a:alpha val="60000"/>
                    </a:schemeClr>
                  </a:glow>
                </a:effectLst>
                <a:latin typeface="Arial" panose="020B0604020202020204" pitchFamily="34" charset="0"/>
                <a:cs typeface="Arial" panose="020B0604020202020204" pitchFamily="34" charset="0"/>
              </a:rPr>
              <a:t>Lesson 2</a:t>
            </a:r>
          </a:p>
          <a:p>
            <a:r>
              <a:rPr lang="en-US" dirty="0" smtClean="0">
                <a:effectLst>
                  <a:glow rad="101600">
                    <a:schemeClr val="bg1">
                      <a:alpha val="60000"/>
                    </a:schemeClr>
                  </a:glow>
                </a:effectLst>
                <a:latin typeface="Arial" panose="020B0604020202020204" pitchFamily="34" charset="0"/>
                <a:cs typeface="Arial" panose="020B0604020202020204" pitchFamily="34" charset="0"/>
              </a:rPr>
              <a:t>My Soul Doth Magnify the Lord</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5" name="TextBox 4"/>
          <p:cNvSpPr txBox="1"/>
          <p:nvPr/>
        </p:nvSpPr>
        <p:spPr>
          <a:xfrm>
            <a:off x="8958213" y="6261100"/>
            <a:ext cx="2864887" cy="369332"/>
          </a:xfrm>
          <a:prstGeom prst="rect">
            <a:avLst/>
          </a:prstGeom>
          <a:noFill/>
        </p:spPr>
        <p:txBody>
          <a:bodyPr wrap="none" rtlCol="0">
            <a:spAutoFit/>
          </a:bodyPr>
          <a:lstStyle/>
          <a:p>
            <a:pPr algn="r"/>
            <a:r>
              <a:rPr lang="en-US" dirty="0" smtClean="0">
                <a:effectLst>
                  <a:glow rad="101600">
                    <a:schemeClr val="bg1">
                      <a:alpha val="60000"/>
                    </a:schemeClr>
                  </a:glow>
                </a:effectLst>
                <a:latin typeface="Arial" panose="020B0604020202020204" pitchFamily="34" charset="0"/>
                <a:cs typeface="Arial" panose="020B0604020202020204" pitchFamily="34" charset="0"/>
              </a:rPr>
              <a:t>1- John the Baptist is born</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6" name="TextBox 5"/>
          <p:cNvSpPr txBox="1"/>
          <p:nvPr/>
        </p:nvSpPr>
        <p:spPr>
          <a:xfrm>
            <a:off x="627724" y="1140613"/>
            <a:ext cx="2833352" cy="461665"/>
          </a:xfrm>
          <a:prstGeom prst="rect">
            <a:avLst/>
          </a:prstGeom>
          <a:noFill/>
        </p:spPr>
        <p:txBody>
          <a:bodyPr wrap="square" rtlCol="0">
            <a:spAutoFit/>
          </a:bodyPr>
          <a:lstStyle/>
          <a:p>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Luke 1: 11-13</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sp>
        <p:nvSpPr>
          <p:cNvPr id="8" name="TextBox 7"/>
          <p:cNvSpPr txBox="1"/>
          <p:nvPr/>
        </p:nvSpPr>
        <p:spPr>
          <a:xfrm>
            <a:off x="7267675" y="695224"/>
            <a:ext cx="4310435" cy="461665"/>
          </a:xfrm>
          <a:prstGeom prst="rect">
            <a:avLst/>
          </a:prstGeom>
          <a:noFill/>
        </p:spPr>
        <p:txBody>
          <a:bodyPr wrap="square" rtlCol="0">
            <a:spAutoFit/>
          </a:bodyPr>
          <a:lstStyle/>
          <a:p>
            <a:pPr algn="r"/>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Elisabeth &amp; Zacharias</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sp>
        <p:nvSpPr>
          <p:cNvPr id="10" name="Rectangle 9"/>
          <p:cNvSpPr/>
          <p:nvPr/>
        </p:nvSpPr>
        <p:spPr>
          <a:xfrm>
            <a:off x="627724" y="1602278"/>
            <a:ext cx="7073900" cy="2677656"/>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2400" baseline="30000" dirty="0">
                <a:solidFill>
                  <a:schemeClr val="accent2">
                    <a:lumMod val="50000"/>
                  </a:schemeClr>
                </a:solidFill>
              </a:rPr>
              <a:t>11 </a:t>
            </a:r>
            <a:r>
              <a:rPr lang="en-US" sz="2400" dirty="0">
                <a:solidFill>
                  <a:schemeClr val="accent2">
                    <a:lumMod val="50000"/>
                  </a:schemeClr>
                </a:solidFill>
              </a:rPr>
              <a:t>And there appeared unto him an angel of the Lord standing on the right side of the altar of incense.</a:t>
            </a:r>
          </a:p>
          <a:p>
            <a:r>
              <a:rPr lang="en-US" sz="2400" baseline="30000" dirty="0">
                <a:solidFill>
                  <a:schemeClr val="accent2">
                    <a:lumMod val="50000"/>
                  </a:schemeClr>
                </a:solidFill>
              </a:rPr>
              <a:t>12 </a:t>
            </a:r>
            <a:r>
              <a:rPr lang="en-US" sz="2400" dirty="0">
                <a:solidFill>
                  <a:schemeClr val="accent2">
                    <a:lumMod val="50000"/>
                  </a:schemeClr>
                </a:solidFill>
              </a:rPr>
              <a:t>And when Zacharias saw him, he was troubled, and fear fell upon him.</a:t>
            </a:r>
          </a:p>
          <a:p>
            <a:r>
              <a:rPr lang="en-US" sz="2400" baseline="30000" dirty="0">
                <a:solidFill>
                  <a:schemeClr val="accent2">
                    <a:lumMod val="50000"/>
                  </a:schemeClr>
                </a:solidFill>
              </a:rPr>
              <a:t>13 </a:t>
            </a:r>
            <a:r>
              <a:rPr lang="en-US" sz="2400" dirty="0">
                <a:solidFill>
                  <a:schemeClr val="accent2">
                    <a:lumMod val="50000"/>
                  </a:schemeClr>
                </a:solidFill>
              </a:rPr>
              <a:t>But the angel said unto him, Fear not, Zacharias: for thy prayer is heard; and thy wife Elisabeth shall bear thee a son, and thou shalt call his name John.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8942" y="3546475"/>
            <a:ext cx="2247900" cy="2714625"/>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80578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2000"/>
                                        <p:tgtEl>
                                          <p:spTgt spid="10"/>
                                        </p:tgtEl>
                                      </p:cBhvr>
                                    </p:animEffect>
                                  </p:childTnLst>
                                </p:cTn>
                              </p:par>
                            </p:childTnLst>
                          </p:cTn>
                        </p:par>
                        <p:par>
                          <p:cTn id="8" fill="hold">
                            <p:stCondLst>
                              <p:cond delay="2500"/>
                            </p:stCondLst>
                            <p:childTnLst>
                              <p:par>
                                <p:cTn id="9" presetID="53" presetClass="entr" presetSubtype="16"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 calcmode="lin" valueType="num">
                                      <p:cBhvr>
                                        <p:cTn id="11" dur="2000" fill="hold"/>
                                        <p:tgtEl>
                                          <p:spTgt spid="2"/>
                                        </p:tgtEl>
                                        <p:attrNameLst>
                                          <p:attrName>ppt_w</p:attrName>
                                        </p:attrNameLst>
                                      </p:cBhvr>
                                      <p:tavLst>
                                        <p:tav tm="0">
                                          <p:val>
                                            <p:fltVal val="0"/>
                                          </p:val>
                                        </p:tav>
                                        <p:tav tm="100000">
                                          <p:val>
                                            <p:strVal val="#ppt_w"/>
                                          </p:val>
                                        </p:tav>
                                      </p:tavLst>
                                    </p:anim>
                                    <p:anim calcmode="lin" valueType="num">
                                      <p:cBhvr>
                                        <p:cTn id="12" dur="2000" fill="hold"/>
                                        <p:tgtEl>
                                          <p:spTgt spid="2"/>
                                        </p:tgtEl>
                                        <p:attrNameLst>
                                          <p:attrName>ppt_h</p:attrName>
                                        </p:attrNameLst>
                                      </p:cBhvr>
                                      <p:tavLst>
                                        <p:tav tm="0">
                                          <p:val>
                                            <p:fltVal val="0"/>
                                          </p:val>
                                        </p:tav>
                                        <p:tav tm="100000">
                                          <p:val>
                                            <p:strVal val="#ppt_h"/>
                                          </p:val>
                                        </p:tav>
                                      </p:tavLst>
                                    </p:anim>
                                    <p:animEffect transition="in" filter="fade">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0186" y="695224"/>
            <a:ext cx="3112914" cy="3151031"/>
          </a:xfrm>
          <a:prstGeom prst="rect">
            <a:avLst/>
          </a:prstGeom>
          <a:ln>
            <a:solidFill>
              <a:schemeClr val="tx1"/>
            </a:solidFill>
          </a:ln>
          <a:effectLst>
            <a:outerShdw blurRad="292100" dist="139700" dir="2700000" algn="tl" rotWithShape="0">
              <a:srgbClr val="333333">
                <a:alpha val="65000"/>
              </a:srgbClr>
            </a:outerShdw>
          </a:effectLst>
        </p:spPr>
      </p:pic>
      <p:sp>
        <p:nvSpPr>
          <p:cNvPr id="4" name="TextBox 3"/>
          <p:cNvSpPr txBox="1"/>
          <p:nvPr/>
        </p:nvSpPr>
        <p:spPr>
          <a:xfrm>
            <a:off x="304800" y="101600"/>
            <a:ext cx="3352200" cy="646331"/>
          </a:xfrm>
          <a:prstGeom prst="rect">
            <a:avLst/>
          </a:prstGeom>
          <a:noFill/>
        </p:spPr>
        <p:txBody>
          <a:bodyPr wrap="none" rtlCol="0">
            <a:spAutoFit/>
          </a:bodyPr>
          <a:lstStyle/>
          <a:p>
            <a:r>
              <a:rPr lang="en-US" dirty="0" smtClean="0">
                <a:effectLst>
                  <a:glow rad="101600">
                    <a:schemeClr val="bg1">
                      <a:alpha val="60000"/>
                    </a:schemeClr>
                  </a:glow>
                </a:effectLst>
                <a:latin typeface="Arial" panose="020B0604020202020204" pitchFamily="34" charset="0"/>
                <a:cs typeface="Arial" panose="020B0604020202020204" pitchFamily="34" charset="0"/>
              </a:rPr>
              <a:t>Lesson 2</a:t>
            </a:r>
          </a:p>
          <a:p>
            <a:r>
              <a:rPr lang="en-US" dirty="0" smtClean="0">
                <a:effectLst>
                  <a:glow rad="101600">
                    <a:schemeClr val="bg1">
                      <a:alpha val="60000"/>
                    </a:schemeClr>
                  </a:glow>
                </a:effectLst>
                <a:latin typeface="Arial" panose="020B0604020202020204" pitchFamily="34" charset="0"/>
                <a:cs typeface="Arial" panose="020B0604020202020204" pitchFamily="34" charset="0"/>
              </a:rPr>
              <a:t>My Soul Doth Magnify the Lord</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5" name="TextBox 4"/>
          <p:cNvSpPr txBox="1"/>
          <p:nvPr/>
        </p:nvSpPr>
        <p:spPr>
          <a:xfrm>
            <a:off x="8958213" y="6261100"/>
            <a:ext cx="2864887" cy="369332"/>
          </a:xfrm>
          <a:prstGeom prst="rect">
            <a:avLst/>
          </a:prstGeom>
          <a:noFill/>
        </p:spPr>
        <p:txBody>
          <a:bodyPr wrap="none" rtlCol="0">
            <a:spAutoFit/>
          </a:bodyPr>
          <a:lstStyle/>
          <a:p>
            <a:pPr algn="r"/>
            <a:r>
              <a:rPr lang="en-US" dirty="0" smtClean="0">
                <a:effectLst>
                  <a:glow rad="101600">
                    <a:schemeClr val="bg1">
                      <a:alpha val="60000"/>
                    </a:schemeClr>
                  </a:glow>
                </a:effectLst>
                <a:latin typeface="Arial" panose="020B0604020202020204" pitchFamily="34" charset="0"/>
                <a:cs typeface="Arial" panose="020B0604020202020204" pitchFamily="34" charset="0"/>
              </a:rPr>
              <a:t>1- John the Baptist is born</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7" name="TextBox 6"/>
          <p:cNvSpPr txBox="1"/>
          <p:nvPr/>
        </p:nvSpPr>
        <p:spPr>
          <a:xfrm>
            <a:off x="623786" y="1136569"/>
            <a:ext cx="3690100" cy="461665"/>
          </a:xfrm>
          <a:prstGeom prst="rect">
            <a:avLst/>
          </a:prstGeom>
          <a:noFill/>
        </p:spPr>
        <p:txBody>
          <a:bodyPr wrap="square" rtlCol="0">
            <a:spAutoFit/>
          </a:bodyPr>
          <a:lstStyle/>
          <a:p>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Luke 1: 11-13, 24-25</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sp>
        <p:nvSpPr>
          <p:cNvPr id="8" name="TextBox 7"/>
          <p:cNvSpPr txBox="1"/>
          <p:nvPr/>
        </p:nvSpPr>
        <p:spPr>
          <a:xfrm>
            <a:off x="7267675" y="695224"/>
            <a:ext cx="4310435" cy="461665"/>
          </a:xfrm>
          <a:prstGeom prst="rect">
            <a:avLst/>
          </a:prstGeom>
          <a:noFill/>
        </p:spPr>
        <p:txBody>
          <a:bodyPr wrap="square" rtlCol="0">
            <a:spAutoFit/>
          </a:bodyPr>
          <a:lstStyle/>
          <a:p>
            <a:pPr algn="r"/>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Elisabeth &amp; Zacharias</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sp>
        <p:nvSpPr>
          <p:cNvPr id="10" name="Rectangle 9"/>
          <p:cNvSpPr/>
          <p:nvPr/>
        </p:nvSpPr>
        <p:spPr>
          <a:xfrm>
            <a:off x="621700" y="1615277"/>
            <a:ext cx="6096000" cy="1938992"/>
          </a:xfrm>
          <a:prstGeom prst="rect">
            <a:avLst/>
          </a:prstGeom>
        </p:spPr>
        <p:style>
          <a:lnRef idx="3">
            <a:schemeClr val="lt1"/>
          </a:lnRef>
          <a:fillRef idx="1">
            <a:schemeClr val="accent4"/>
          </a:fillRef>
          <a:effectRef idx="1">
            <a:schemeClr val="accent4"/>
          </a:effectRef>
          <a:fontRef idx="minor">
            <a:schemeClr val="lt1"/>
          </a:fontRef>
        </p:style>
        <p:txBody>
          <a:bodyPr>
            <a:spAutoFit/>
          </a:bodyPr>
          <a:lstStyle/>
          <a:p>
            <a:r>
              <a:rPr lang="en-US" sz="2400" baseline="30000" dirty="0">
                <a:solidFill>
                  <a:schemeClr val="accent2">
                    <a:lumMod val="50000"/>
                  </a:schemeClr>
                </a:solidFill>
              </a:rPr>
              <a:t>24 </a:t>
            </a:r>
            <a:r>
              <a:rPr lang="en-US" sz="2400" dirty="0">
                <a:solidFill>
                  <a:schemeClr val="accent2">
                    <a:lumMod val="50000"/>
                  </a:schemeClr>
                </a:solidFill>
              </a:rPr>
              <a:t>And after those days his wife Elisabeth conceived, and hid herself five months, saying,</a:t>
            </a:r>
          </a:p>
          <a:p>
            <a:r>
              <a:rPr lang="en-US" sz="2400" baseline="30000" dirty="0">
                <a:solidFill>
                  <a:schemeClr val="accent2">
                    <a:lumMod val="50000"/>
                  </a:schemeClr>
                </a:solidFill>
              </a:rPr>
              <a:t>25 </a:t>
            </a:r>
            <a:r>
              <a:rPr lang="en-US" sz="2400" dirty="0">
                <a:solidFill>
                  <a:schemeClr val="accent2">
                    <a:lumMod val="50000"/>
                  </a:schemeClr>
                </a:solidFill>
              </a:rPr>
              <a:t>Thus hath the Lord dealt with me in the days wherein he looked on me, to take away my reproach among men.</a:t>
            </a:r>
          </a:p>
        </p:txBody>
      </p:sp>
      <p:cxnSp>
        <p:nvCxnSpPr>
          <p:cNvPr id="6" name="Straight Connector 5"/>
          <p:cNvCxnSpPr/>
          <p:nvPr/>
        </p:nvCxnSpPr>
        <p:spPr>
          <a:xfrm>
            <a:off x="-825500" y="2794000"/>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25065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0186" y="695224"/>
            <a:ext cx="3112914" cy="3151031"/>
          </a:xfrm>
          <a:prstGeom prst="rect">
            <a:avLst/>
          </a:prstGeom>
          <a:ln>
            <a:solidFill>
              <a:schemeClr val="tx1"/>
            </a:solidFill>
          </a:ln>
          <a:effectLst>
            <a:outerShdw blurRad="292100" dist="139700" dir="2700000" algn="tl" rotWithShape="0">
              <a:srgbClr val="333333">
                <a:alpha val="65000"/>
              </a:srgbClr>
            </a:outerShdw>
          </a:effectLst>
        </p:spPr>
      </p:pic>
      <p:sp>
        <p:nvSpPr>
          <p:cNvPr id="4" name="TextBox 3"/>
          <p:cNvSpPr txBox="1"/>
          <p:nvPr/>
        </p:nvSpPr>
        <p:spPr>
          <a:xfrm>
            <a:off x="304800" y="101600"/>
            <a:ext cx="3352200" cy="646331"/>
          </a:xfrm>
          <a:prstGeom prst="rect">
            <a:avLst/>
          </a:prstGeom>
          <a:noFill/>
        </p:spPr>
        <p:txBody>
          <a:bodyPr wrap="none" rtlCol="0">
            <a:spAutoFit/>
          </a:bodyPr>
          <a:lstStyle/>
          <a:p>
            <a:r>
              <a:rPr lang="en-US" dirty="0" smtClean="0">
                <a:effectLst>
                  <a:glow rad="101600">
                    <a:schemeClr val="bg1">
                      <a:alpha val="60000"/>
                    </a:schemeClr>
                  </a:glow>
                </a:effectLst>
                <a:latin typeface="Arial" panose="020B0604020202020204" pitchFamily="34" charset="0"/>
                <a:cs typeface="Arial" panose="020B0604020202020204" pitchFamily="34" charset="0"/>
              </a:rPr>
              <a:t>Lesson 2</a:t>
            </a:r>
          </a:p>
          <a:p>
            <a:r>
              <a:rPr lang="en-US" dirty="0" smtClean="0">
                <a:effectLst>
                  <a:glow rad="101600">
                    <a:schemeClr val="bg1">
                      <a:alpha val="60000"/>
                    </a:schemeClr>
                  </a:glow>
                </a:effectLst>
                <a:latin typeface="Arial" panose="020B0604020202020204" pitchFamily="34" charset="0"/>
                <a:cs typeface="Arial" panose="020B0604020202020204" pitchFamily="34" charset="0"/>
              </a:rPr>
              <a:t>My Soul Doth Magnify the Lord</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5" name="TextBox 4"/>
          <p:cNvSpPr txBox="1"/>
          <p:nvPr/>
        </p:nvSpPr>
        <p:spPr>
          <a:xfrm>
            <a:off x="8958213" y="6261100"/>
            <a:ext cx="2864887" cy="369332"/>
          </a:xfrm>
          <a:prstGeom prst="rect">
            <a:avLst/>
          </a:prstGeom>
          <a:noFill/>
        </p:spPr>
        <p:txBody>
          <a:bodyPr wrap="none" rtlCol="0">
            <a:spAutoFit/>
          </a:bodyPr>
          <a:lstStyle/>
          <a:p>
            <a:pPr algn="r"/>
            <a:r>
              <a:rPr lang="en-US" dirty="0" smtClean="0">
                <a:effectLst>
                  <a:glow rad="101600">
                    <a:schemeClr val="bg1">
                      <a:alpha val="60000"/>
                    </a:schemeClr>
                  </a:glow>
                </a:effectLst>
                <a:latin typeface="Arial" panose="020B0604020202020204" pitchFamily="34" charset="0"/>
                <a:cs typeface="Arial" panose="020B0604020202020204" pitchFamily="34" charset="0"/>
              </a:rPr>
              <a:t>1- John the Baptist is born</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7" name="TextBox 6"/>
          <p:cNvSpPr txBox="1"/>
          <p:nvPr/>
        </p:nvSpPr>
        <p:spPr>
          <a:xfrm>
            <a:off x="623786" y="1136569"/>
            <a:ext cx="3690100" cy="461665"/>
          </a:xfrm>
          <a:prstGeom prst="rect">
            <a:avLst/>
          </a:prstGeom>
          <a:noFill/>
        </p:spPr>
        <p:txBody>
          <a:bodyPr wrap="square" rtlCol="0">
            <a:spAutoFit/>
          </a:bodyPr>
          <a:lstStyle/>
          <a:p>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Luke 1: 11-13, 24-25</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sp>
        <p:nvSpPr>
          <p:cNvPr id="8" name="TextBox 7"/>
          <p:cNvSpPr txBox="1"/>
          <p:nvPr/>
        </p:nvSpPr>
        <p:spPr>
          <a:xfrm>
            <a:off x="7267675" y="695224"/>
            <a:ext cx="4310435" cy="461665"/>
          </a:xfrm>
          <a:prstGeom prst="rect">
            <a:avLst/>
          </a:prstGeom>
          <a:noFill/>
        </p:spPr>
        <p:txBody>
          <a:bodyPr wrap="square" rtlCol="0">
            <a:spAutoFit/>
          </a:bodyPr>
          <a:lstStyle/>
          <a:p>
            <a:pPr algn="r"/>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Elisabeth &amp; Zacharias</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sp>
        <p:nvSpPr>
          <p:cNvPr id="10" name="Rectangle 9"/>
          <p:cNvSpPr/>
          <p:nvPr/>
        </p:nvSpPr>
        <p:spPr>
          <a:xfrm>
            <a:off x="621700" y="1615277"/>
            <a:ext cx="6096000" cy="1938992"/>
          </a:xfrm>
          <a:prstGeom prst="rect">
            <a:avLst/>
          </a:prstGeom>
        </p:spPr>
        <p:style>
          <a:lnRef idx="3">
            <a:schemeClr val="lt1"/>
          </a:lnRef>
          <a:fillRef idx="1">
            <a:schemeClr val="accent4"/>
          </a:fillRef>
          <a:effectRef idx="1">
            <a:schemeClr val="accent4"/>
          </a:effectRef>
          <a:fontRef idx="minor">
            <a:schemeClr val="lt1"/>
          </a:fontRef>
        </p:style>
        <p:txBody>
          <a:bodyPr>
            <a:spAutoFit/>
          </a:bodyPr>
          <a:lstStyle/>
          <a:p>
            <a:r>
              <a:rPr lang="en-US" sz="2400" baseline="30000" dirty="0">
                <a:solidFill>
                  <a:schemeClr val="accent2">
                    <a:lumMod val="50000"/>
                  </a:schemeClr>
                </a:solidFill>
              </a:rPr>
              <a:t>24 </a:t>
            </a:r>
            <a:r>
              <a:rPr lang="en-US" sz="2400" dirty="0">
                <a:solidFill>
                  <a:schemeClr val="accent2">
                    <a:lumMod val="50000"/>
                  </a:schemeClr>
                </a:solidFill>
              </a:rPr>
              <a:t>And after those days his wife Elisabeth conceived, and hid herself five months, saying,</a:t>
            </a:r>
          </a:p>
          <a:p>
            <a:r>
              <a:rPr lang="en-US" sz="2400" baseline="30000" dirty="0">
                <a:solidFill>
                  <a:schemeClr val="accent2">
                    <a:lumMod val="50000"/>
                  </a:schemeClr>
                </a:solidFill>
              </a:rPr>
              <a:t>25 </a:t>
            </a:r>
            <a:r>
              <a:rPr lang="en-US" sz="2400" dirty="0">
                <a:solidFill>
                  <a:schemeClr val="accent2">
                    <a:lumMod val="50000"/>
                  </a:schemeClr>
                </a:solidFill>
              </a:rPr>
              <a:t>Thus hath the Lord dealt with me in the days wherein he looked on me, </a:t>
            </a:r>
            <a:r>
              <a:rPr lang="en-US" sz="2400" b="1" dirty="0">
                <a:solidFill>
                  <a:srgbClr val="FF0000"/>
                </a:solidFill>
              </a:rPr>
              <a:t>to take away my reproach among men.</a:t>
            </a:r>
          </a:p>
        </p:txBody>
      </p:sp>
      <p:sp>
        <p:nvSpPr>
          <p:cNvPr id="9" name="TextBox 8"/>
          <p:cNvSpPr txBox="1"/>
          <p:nvPr/>
        </p:nvSpPr>
        <p:spPr>
          <a:xfrm rot="21118508">
            <a:off x="330187" y="3821450"/>
            <a:ext cx="11926991" cy="1200329"/>
          </a:xfrm>
          <a:prstGeom prst="rect">
            <a:avLst/>
          </a:prstGeom>
          <a:noFill/>
        </p:spPr>
        <p:txBody>
          <a:bodyPr wrap="square" rtlCol="0">
            <a:spAutoFit/>
          </a:bodyPr>
          <a:lstStyle>
            <a:defPPr>
              <a:defRPr lang="en-US"/>
            </a:defPPr>
            <a:lvl1pPr>
              <a:defRPr sz="3600" b="1">
                <a:solidFill>
                  <a:srgbClr val="FF0000"/>
                </a:solidFill>
                <a:effectLst>
                  <a:glow rad="101600">
                    <a:schemeClr val="bg1">
                      <a:alpha val="60000"/>
                    </a:schemeClr>
                  </a:glow>
                </a:effectLst>
                <a:latin typeface="Arial" panose="020B0604020202020204" pitchFamily="34" charset="0"/>
                <a:cs typeface="Arial" panose="020B0604020202020204" pitchFamily="34" charset="0"/>
              </a:defRPr>
            </a:lvl1pPr>
          </a:lstStyle>
          <a:p>
            <a:r>
              <a:rPr lang="en-US" dirty="0"/>
              <a:t>How can we remain faithful</a:t>
            </a:r>
          </a:p>
          <a:p>
            <a:r>
              <a:rPr lang="en-US" dirty="0"/>
              <a:t>when sincere prayers are not immediately answered?</a:t>
            </a:r>
          </a:p>
        </p:txBody>
      </p:sp>
      <p:cxnSp>
        <p:nvCxnSpPr>
          <p:cNvPr id="6" name="Straight Connector 5"/>
          <p:cNvCxnSpPr/>
          <p:nvPr/>
        </p:nvCxnSpPr>
        <p:spPr>
          <a:xfrm>
            <a:off x="-825500" y="2794000"/>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20905544">
            <a:off x="3468053" y="3143763"/>
            <a:ext cx="3478837" cy="584775"/>
          </a:xfrm>
          <a:prstGeom prst="rect">
            <a:avLst/>
          </a:prstGeom>
          <a:noFill/>
        </p:spPr>
        <p:txBody>
          <a:bodyPr wrap="none" rtlCol="0">
            <a:spAutoFit/>
          </a:bodyPr>
          <a:lstStyle/>
          <a:p>
            <a:r>
              <a:rPr lang="en-US" sz="3200" b="1" dirty="0" smtClean="0">
                <a:solidFill>
                  <a:srgbClr val="7030A0"/>
                </a:solidFill>
                <a:effectLst>
                  <a:glow rad="101600">
                    <a:schemeClr val="bg1">
                      <a:alpha val="60000"/>
                    </a:schemeClr>
                  </a:glow>
                </a:effectLst>
                <a:latin typeface="Brush Script Std" panose="03060802040607070404" pitchFamily="66" charset="0"/>
              </a:rPr>
              <a:t>Abrahamic promise</a:t>
            </a:r>
            <a:endParaRPr lang="en-US" sz="3200" b="1" dirty="0">
              <a:solidFill>
                <a:srgbClr val="7030A0"/>
              </a:solidFill>
              <a:effectLst>
                <a:glow rad="101600">
                  <a:schemeClr val="bg1">
                    <a:alpha val="60000"/>
                  </a:schemeClr>
                </a:glow>
              </a:effectLst>
              <a:latin typeface="Brush Script Std" panose="03060802040607070404" pitchFamily="66" charset="0"/>
            </a:endParaRPr>
          </a:p>
        </p:txBody>
      </p:sp>
    </p:spTree>
    <p:extLst>
      <p:ext uri="{BB962C8B-B14F-4D97-AF65-F5344CB8AC3E}">
        <p14:creationId xmlns:p14="http://schemas.microsoft.com/office/powerpoint/2010/main" val="22590969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clrChange>
              <a:clrFrom>
                <a:srgbClr val="FBF7EE"/>
              </a:clrFrom>
              <a:clrTo>
                <a:srgbClr val="FBF7EE">
                  <a:alpha val="0"/>
                </a:srgbClr>
              </a:clrTo>
            </a:clrChange>
            <a:extLst>
              <a:ext uri="{28A0092B-C50C-407E-A947-70E740481C1C}">
                <a14:useLocalDpi xmlns:a14="http://schemas.microsoft.com/office/drawing/2010/main" val="0"/>
              </a:ext>
            </a:extLst>
          </a:blip>
          <a:stretch>
            <a:fillRect/>
          </a:stretch>
        </p:blipFill>
        <p:spPr>
          <a:xfrm>
            <a:off x="7120520" y="695223"/>
            <a:ext cx="4469258" cy="265176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304800" y="101600"/>
            <a:ext cx="3352200" cy="646331"/>
          </a:xfrm>
          <a:prstGeom prst="rect">
            <a:avLst/>
          </a:prstGeom>
          <a:noFill/>
        </p:spPr>
        <p:txBody>
          <a:bodyPr wrap="none" rtlCol="0">
            <a:spAutoFit/>
          </a:bodyPr>
          <a:lstStyle/>
          <a:p>
            <a:r>
              <a:rPr lang="en-US" dirty="0" smtClean="0">
                <a:effectLst>
                  <a:glow rad="101600">
                    <a:schemeClr val="bg1">
                      <a:alpha val="60000"/>
                    </a:schemeClr>
                  </a:glow>
                </a:effectLst>
                <a:latin typeface="Arial" panose="020B0604020202020204" pitchFamily="34" charset="0"/>
                <a:cs typeface="Arial" panose="020B0604020202020204" pitchFamily="34" charset="0"/>
              </a:rPr>
              <a:t>Lesson 2</a:t>
            </a:r>
          </a:p>
          <a:p>
            <a:r>
              <a:rPr lang="en-US" dirty="0" smtClean="0">
                <a:effectLst>
                  <a:glow rad="101600">
                    <a:schemeClr val="bg1">
                      <a:alpha val="60000"/>
                    </a:schemeClr>
                  </a:glow>
                </a:effectLst>
                <a:latin typeface="Arial" panose="020B0604020202020204" pitchFamily="34" charset="0"/>
                <a:cs typeface="Arial" panose="020B0604020202020204" pitchFamily="34" charset="0"/>
              </a:rPr>
              <a:t>My Soul Doth Magnify the Lord</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5" name="TextBox 4"/>
          <p:cNvSpPr txBox="1"/>
          <p:nvPr/>
        </p:nvSpPr>
        <p:spPr>
          <a:xfrm>
            <a:off x="8958213" y="6261100"/>
            <a:ext cx="2864887" cy="369332"/>
          </a:xfrm>
          <a:prstGeom prst="rect">
            <a:avLst/>
          </a:prstGeom>
          <a:noFill/>
        </p:spPr>
        <p:txBody>
          <a:bodyPr wrap="none" rtlCol="0">
            <a:spAutoFit/>
          </a:bodyPr>
          <a:lstStyle/>
          <a:p>
            <a:pPr algn="r"/>
            <a:r>
              <a:rPr lang="en-US" dirty="0" smtClean="0">
                <a:effectLst>
                  <a:glow rad="101600">
                    <a:schemeClr val="bg1">
                      <a:alpha val="60000"/>
                    </a:schemeClr>
                  </a:glow>
                </a:effectLst>
                <a:latin typeface="Arial" panose="020B0604020202020204" pitchFamily="34" charset="0"/>
                <a:cs typeface="Arial" panose="020B0604020202020204" pitchFamily="34" charset="0"/>
              </a:rPr>
              <a:t>1- John the Baptist is born</a:t>
            </a:r>
            <a:endParaRPr lang="en-US" dirty="0">
              <a:effectLst>
                <a:glow rad="101600">
                  <a:schemeClr val="bg1">
                    <a:alpha val="60000"/>
                  </a:schemeClr>
                </a:glow>
              </a:effectLst>
              <a:latin typeface="Arial" panose="020B0604020202020204" pitchFamily="34" charset="0"/>
              <a:cs typeface="Arial" panose="020B0604020202020204" pitchFamily="34" charset="0"/>
            </a:endParaRPr>
          </a:p>
        </p:txBody>
      </p:sp>
      <p:sp>
        <p:nvSpPr>
          <p:cNvPr id="2" name="TextBox 1"/>
          <p:cNvSpPr txBox="1"/>
          <p:nvPr/>
        </p:nvSpPr>
        <p:spPr>
          <a:xfrm>
            <a:off x="627724" y="1132447"/>
            <a:ext cx="2833352" cy="461665"/>
          </a:xfrm>
          <a:prstGeom prst="rect">
            <a:avLst/>
          </a:prstGeom>
          <a:noFill/>
        </p:spPr>
        <p:txBody>
          <a:bodyPr wrap="square" rtlCol="0">
            <a:spAutoFit/>
          </a:bodyPr>
          <a:lstStyle/>
          <a:p>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Luke 1: 14-17</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grpSp>
        <p:nvGrpSpPr>
          <p:cNvPr id="6" name="Group 5"/>
          <p:cNvGrpSpPr/>
          <p:nvPr/>
        </p:nvGrpSpPr>
        <p:grpSpPr>
          <a:xfrm>
            <a:off x="7521586" y="3571728"/>
            <a:ext cx="4751065" cy="2435372"/>
            <a:chOff x="7521586" y="3571728"/>
            <a:chExt cx="4751065" cy="2435372"/>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1586" y="3571728"/>
              <a:ext cx="4361015" cy="2435372"/>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rot="21316220">
              <a:off x="8508662" y="4185247"/>
              <a:ext cx="3763989" cy="584775"/>
            </a:xfrm>
            <a:prstGeom prst="rect">
              <a:avLst/>
            </a:prstGeom>
            <a:noFill/>
          </p:spPr>
          <p:txBody>
            <a:bodyPr wrap="square" rtlCol="0">
              <a:spAutoFit/>
            </a:bodyPr>
            <a:lstStyle/>
            <a:p>
              <a:r>
                <a:rPr lang="en-US" sz="3200" b="1" dirty="0" smtClean="0">
                  <a:solidFill>
                    <a:schemeClr val="accent2">
                      <a:lumMod val="75000"/>
                    </a:schemeClr>
                  </a:solidFill>
                  <a:effectLst>
                    <a:glow rad="101600">
                      <a:schemeClr val="bg1">
                        <a:alpha val="60000"/>
                      </a:schemeClr>
                    </a:glow>
                  </a:effectLst>
                  <a:latin typeface="Arial" panose="020B0604020202020204" pitchFamily="34" charset="0"/>
                  <a:cs typeface="Arial" panose="020B0604020202020204" pitchFamily="34" charset="0"/>
                </a:rPr>
                <a:t>John’s mission?</a:t>
              </a:r>
              <a:endParaRPr lang="en-US" sz="3200" b="1" dirty="0">
                <a:solidFill>
                  <a:schemeClr val="accent2">
                    <a:lumMod val="75000"/>
                  </a:schemeClr>
                </a:solidFill>
                <a:effectLst>
                  <a:glow rad="101600">
                    <a:schemeClr val="bg1">
                      <a:alpha val="60000"/>
                    </a:schemeClr>
                  </a:glow>
                </a:effectLst>
                <a:latin typeface="Arial" panose="020B0604020202020204" pitchFamily="34" charset="0"/>
                <a:cs typeface="Arial" panose="020B0604020202020204" pitchFamily="34" charset="0"/>
              </a:endParaRPr>
            </a:p>
          </p:txBody>
        </p:sp>
      </p:grpSp>
      <p:sp>
        <p:nvSpPr>
          <p:cNvPr id="16" name="TextBox 15"/>
          <p:cNvSpPr txBox="1"/>
          <p:nvPr/>
        </p:nvSpPr>
        <p:spPr>
          <a:xfrm>
            <a:off x="8153561" y="684319"/>
            <a:ext cx="3669539" cy="461665"/>
          </a:xfrm>
          <a:prstGeom prst="rect">
            <a:avLst/>
          </a:prstGeom>
          <a:noFill/>
        </p:spPr>
        <p:txBody>
          <a:bodyPr wrap="square" rtlCol="0">
            <a:spAutoFit/>
          </a:bodyPr>
          <a:lstStyle/>
          <a:p>
            <a:pPr algn="r"/>
            <a:r>
              <a:rPr lang="en-US" sz="2400" dirty="0" smtClean="0">
                <a:solidFill>
                  <a:schemeClr val="accent2">
                    <a:lumMod val="75000"/>
                  </a:schemeClr>
                </a:solidFill>
                <a:effectLst>
                  <a:glow rad="101600">
                    <a:schemeClr val="bg1">
                      <a:alpha val="60000"/>
                    </a:schemeClr>
                  </a:glow>
                </a:effectLst>
                <a:latin typeface="Arial Black" panose="020B0A04020102020204" pitchFamily="34" charset="0"/>
              </a:rPr>
              <a:t>Gabriel &amp; Zacharias</a:t>
            </a:r>
            <a:endParaRPr lang="en-US" sz="2400" dirty="0">
              <a:solidFill>
                <a:schemeClr val="accent2">
                  <a:lumMod val="75000"/>
                </a:schemeClr>
              </a:solidFill>
              <a:effectLst>
                <a:glow rad="101600">
                  <a:schemeClr val="bg1">
                    <a:alpha val="60000"/>
                  </a:schemeClr>
                </a:glow>
              </a:effectLst>
              <a:latin typeface="Arial Black" panose="020B0A04020102020204" pitchFamily="34" charset="0"/>
            </a:endParaRPr>
          </a:p>
        </p:txBody>
      </p:sp>
      <p:sp>
        <p:nvSpPr>
          <p:cNvPr id="3" name="Rectangle 2"/>
          <p:cNvSpPr/>
          <p:nvPr/>
        </p:nvSpPr>
        <p:spPr>
          <a:xfrm>
            <a:off x="594569" y="1604839"/>
            <a:ext cx="6694209" cy="452431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2400" baseline="30000" dirty="0">
                <a:solidFill>
                  <a:schemeClr val="accent2">
                    <a:lumMod val="50000"/>
                  </a:schemeClr>
                </a:solidFill>
              </a:rPr>
              <a:t>14 </a:t>
            </a:r>
            <a:r>
              <a:rPr lang="en-US" sz="2400" dirty="0">
                <a:solidFill>
                  <a:schemeClr val="accent2">
                    <a:lumMod val="50000"/>
                  </a:schemeClr>
                </a:solidFill>
              </a:rPr>
              <a:t>And thou shalt have joy and gladness; and many shall rejoice at his birth.</a:t>
            </a:r>
          </a:p>
          <a:p>
            <a:r>
              <a:rPr lang="en-US" sz="2400" baseline="30000" dirty="0">
                <a:solidFill>
                  <a:schemeClr val="accent2">
                    <a:lumMod val="50000"/>
                  </a:schemeClr>
                </a:solidFill>
              </a:rPr>
              <a:t>15 </a:t>
            </a:r>
            <a:r>
              <a:rPr lang="en-US" sz="2400" dirty="0">
                <a:solidFill>
                  <a:schemeClr val="accent2">
                    <a:lumMod val="50000"/>
                  </a:schemeClr>
                </a:solidFill>
              </a:rPr>
              <a:t>For he shall be great in the sight of the Lord, and shall drink neither wine nor strong drink; and he shall be filled with the Holy Ghost, even from his mother's womb.</a:t>
            </a:r>
          </a:p>
          <a:p>
            <a:r>
              <a:rPr lang="en-US" sz="2400" baseline="30000" dirty="0">
                <a:solidFill>
                  <a:schemeClr val="accent2">
                    <a:lumMod val="50000"/>
                  </a:schemeClr>
                </a:solidFill>
              </a:rPr>
              <a:t>16 </a:t>
            </a:r>
            <a:r>
              <a:rPr lang="en-US" sz="2400" dirty="0">
                <a:solidFill>
                  <a:schemeClr val="accent2">
                    <a:lumMod val="50000"/>
                  </a:schemeClr>
                </a:solidFill>
              </a:rPr>
              <a:t>And many of the children of Israel shall he turn to the Lord their God.</a:t>
            </a:r>
          </a:p>
          <a:p>
            <a:r>
              <a:rPr lang="en-US" sz="2400" baseline="30000" dirty="0">
                <a:solidFill>
                  <a:schemeClr val="accent2">
                    <a:lumMod val="50000"/>
                  </a:schemeClr>
                </a:solidFill>
              </a:rPr>
              <a:t>17 </a:t>
            </a:r>
            <a:r>
              <a:rPr lang="en-US" sz="2400" dirty="0">
                <a:solidFill>
                  <a:schemeClr val="accent2">
                    <a:lumMod val="50000"/>
                  </a:schemeClr>
                </a:solidFill>
              </a:rPr>
              <a:t>And he shall go before him in the spirit and power of Elias, to turn the hearts of the fathers to the children, and the disobedient to the wisdom of the just; to make ready a people prepared for the Lord.</a:t>
            </a:r>
          </a:p>
        </p:txBody>
      </p:sp>
    </p:spTree>
    <p:extLst>
      <p:ext uri="{BB962C8B-B14F-4D97-AF65-F5344CB8AC3E}">
        <p14:creationId xmlns:p14="http://schemas.microsoft.com/office/powerpoint/2010/main" val="36432783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par>
                          <p:cTn id="8" fill="hold">
                            <p:stCondLst>
                              <p:cond delay="2500"/>
                            </p:stCondLst>
                            <p:childTnLst>
                              <p:par>
                                <p:cTn id="9" presetID="53" presetClass="entr" presetSubtype="16"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p:cTn id="11" dur="2000" fill="hold"/>
                                        <p:tgtEl>
                                          <p:spTgt spid="6"/>
                                        </p:tgtEl>
                                        <p:attrNameLst>
                                          <p:attrName>ppt_w</p:attrName>
                                        </p:attrNameLst>
                                      </p:cBhvr>
                                      <p:tavLst>
                                        <p:tav tm="0">
                                          <p:val>
                                            <p:fltVal val="0"/>
                                          </p:val>
                                        </p:tav>
                                        <p:tav tm="100000">
                                          <p:val>
                                            <p:strVal val="#ppt_w"/>
                                          </p:val>
                                        </p:tav>
                                      </p:tavLst>
                                    </p:anim>
                                    <p:anim calcmode="lin" valueType="num">
                                      <p:cBhvr>
                                        <p:cTn id="12" dur="2000" fill="hold"/>
                                        <p:tgtEl>
                                          <p:spTgt spid="6"/>
                                        </p:tgtEl>
                                        <p:attrNameLst>
                                          <p:attrName>ppt_h</p:attrName>
                                        </p:attrNameLst>
                                      </p:cBhvr>
                                      <p:tavLst>
                                        <p:tav tm="0">
                                          <p:val>
                                            <p:fltVal val="0"/>
                                          </p:val>
                                        </p:tav>
                                        <p:tav tm="100000">
                                          <p:val>
                                            <p:strVal val="#ppt_h"/>
                                          </p:val>
                                        </p:tav>
                                      </p:tavLst>
                                    </p:anim>
                                    <p:animEffect transition="in" filter="fade">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877</TotalTime>
  <Words>1049</Words>
  <Application>Microsoft Office PowerPoint</Application>
  <PresentationFormat>Widescreen</PresentationFormat>
  <Paragraphs>250</Paragraphs>
  <Slides>30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Arial Black</vt:lpstr>
      <vt:lpstr>Brush Script Std</vt:lpstr>
      <vt:lpstr>Calibri</vt:lpstr>
      <vt:lpstr>Calibri Light</vt:lpstr>
      <vt:lpstr>Forte</vt:lpstr>
      <vt:lpstr>Lucida Sans Unicode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Granite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Roberts, Dennis N</dc:creator>
  <cp:lastModifiedBy>Roberts, Dennis N</cp:lastModifiedBy>
  <cp:revision>144</cp:revision>
  <dcterms:created xsi:type="dcterms:W3CDTF">2014-12-22T00:33:12Z</dcterms:created>
  <dcterms:modified xsi:type="dcterms:W3CDTF">2015-01-02T21:43:16Z</dcterms:modified>
</cp:coreProperties>
</file>