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56" r:id="rId2"/>
    <p:sldId id="257" r:id="rId3"/>
    <p:sldId id="258" r:id="rId4"/>
    <p:sldId id="304" r:id="rId5"/>
    <p:sldId id="306" r:id="rId6"/>
    <p:sldId id="305" r:id="rId7"/>
    <p:sldId id="307" r:id="rId8"/>
    <p:sldId id="308" r:id="rId9"/>
    <p:sldId id="309" r:id="rId10"/>
    <p:sldId id="310" r:id="rId11"/>
    <p:sldId id="311" r:id="rId12"/>
    <p:sldId id="312" r:id="rId13"/>
    <p:sldId id="313" r:id="rId14"/>
    <p:sldId id="314" r:id="rId15"/>
    <p:sldId id="315" r:id="rId16"/>
    <p:sldId id="316" r:id="rId17"/>
    <p:sldId id="317" r:id="rId18"/>
    <p:sldId id="318" r:id="rId19"/>
    <p:sldId id="319" r:id="rId20"/>
    <p:sldId id="321" r:id="rId21"/>
    <p:sldId id="320" r:id="rId22"/>
    <p:sldId id="322" r:id="rId23"/>
    <p:sldId id="323" r:id="rId24"/>
    <p:sldId id="324" r:id="rId25"/>
    <p:sldId id="325" r:id="rId26"/>
    <p:sldId id="326" r:id="rId27"/>
    <p:sldId id="327" r:id="rId28"/>
    <p:sldId id="328" r:id="rId29"/>
    <p:sldId id="329" r:id="rId30"/>
    <p:sldId id="330" r:id="rId31"/>
    <p:sldId id="331" r:id="rId32"/>
    <p:sldId id="332" r:id="rId33"/>
    <p:sldId id="333" r:id="rId34"/>
    <p:sldId id="334" r:id="rId35"/>
    <p:sldId id="335" r:id="rId36"/>
    <p:sldId id="336" r:id="rId37"/>
    <p:sldId id="337" r:id="rId38"/>
    <p:sldId id="338" r:id="rId39"/>
    <p:sldId id="339" r:id="rId40"/>
    <p:sldId id="340" r:id="rId41"/>
    <p:sldId id="341" r:id="rId42"/>
    <p:sldId id="289" r:id="rId43"/>
    <p:sldId id="290" r:id="rId44"/>
    <p:sldId id="303"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66"/>
    <a:srgbClr val="666633"/>
    <a:srgbClr val="7B1F1F"/>
    <a:srgbClr val="626053"/>
    <a:srgbClr val="009A46"/>
    <a:srgbClr val="7B351F"/>
    <a:srgbClr val="663333"/>
    <a:srgbClr val="990000"/>
    <a:srgbClr val="FFE07D"/>
    <a:srgbClr val="FFCD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091" autoAdjust="0"/>
  </p:normalViewPr>
  <p:slideViewPr>
    <p:cSldViewPr snapToGrid="0">
      <p:cViewPr varScale="1">
        <p:scale>
          <a:sx n="64" d="100"/>
          <a:sy n="64" d="100"/>
        </p:scale>
        <p:origin x="67" y="15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047C98-D8DC-405D-BC82-477918E9B3A2}" type="datetimeFigureOut">
              <a:rPr lang="en-US" smtClean="0"/>
              <a:t>1/27/2015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A6A2A2-30FD-4F8C-AC5A-E7199ECEA727}" type="slidenum">
              <a:rPr lang="en-US" smtClean="0"/>
              <a:t>‹#›</a:t>
            </a:fld>
            <a:endParaRPr lang="en-US"/>
          </a:p>
        </p:txBody>
      </p:sp>
    </p:spTree>
    <p:extLst>
      <p:ext uri="{BB962C8B-B14F-4D97-AF65-F5344CB8AC3E}">
        <p14:creationId xmlns:p14="http://schemas.microsoft.com/office/powerpoint/2010/main" val="1270168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b="1">
                <a:solidFill>
                  <a:srgbClr val="336666"/>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3200">
                <a:solidFill>
                  <a:srgbClr val="666633"/>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2ED9D6DE-9BCB-48C2-9682-789BC5B5618B}" type="datetimeFigureOut">
              <a:rPr lang="en-US" smtClean="0"/>
              <a:t>1/27/2015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AF0F5-0B01-4F20-8828-6AE85F3F69E6}" type="slidenum">
              <a:rPr lang="en-US" smtClean="0"/>
              <a:t>‹#›</a:t>
            </a:fld>
            <a:endParaRPr lang="en-US"/>
          </a:p>
        </p:txBody>
      </p:sp>
    </p:spTree>
    <p:extLst>
      <p:ext uri="{BB962C8B-B14F-4D97-AF65-F5344CB8AC3E}">
        <p14:creationId xmlns:p14="http://schemas.microsoft.com/office/powerpoint/2010/main" val="241204337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D9D6DE-9BCB-48C2-9682-789BC5B5618B}" type="datetimeFigureOut">
              <a:rPr lang="en-US" smtClean="0"/>
              <a:t>1/27/2015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AF0F5-0B01-4F20-8828-6AE85F3F69E6}" type="slidenum">
              <a:rPr lang="en-US" smtClean="0"/>
              <a:t>‹#›</a:t>
            </a:fld>
            <a:endParaRPr lang="en-US"/>
          </a:p>
        </p:txBody>
      </p:sp>
    </p:spTree>
    <p:extLst>
      <p:ext uri="{BB962C8B-B14F-4D97-AF65-F5344CB8AC3E}">
        <p14:creationId xmlns:p14="http://schemas.microsoft.com/office/powerpoint/2010/main" val="339331020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D9D6DE-9BCB-48C2-9682-789BC5B5618B}" type="datetimeFigureOut">
              <a:rPr lang="en-US" smtClean="0"/>
              <a:t>1/27/2015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AF0F5-0B01-4F20-8828-6AE85F3F69E6}" type="slidenum">
              <a:rPr lang="en-US" smtClean="0"/>
              <a:t>‹#›</a:t>
            </a:fld>
            <a:endParaRPr lang="en-US"/>
          </a:p>
        </p:txBody>
      </p:sp>
    </p:spTree>
    <p:extLst>
      <p:ext uri="{BB962C8B-B14F-4D97-AF65-F5344CB8AC3E}">
        <p14:creationId xmlns:p14="http://schemas.microsoft.com/office/powerpoint/2010/main" val="149093635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ctr">
              <a:defRPr sz="6000" b="1">
                <a:solidFill>
                  <a:srgbClr val="336666"/>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buClr>
                <a:srgbClr val="663333"/>
              </a:buClr>
              <a:defRPr sz="3200">
                <a:solidFill>
                  <a:srgbClr val="666633"/>
                </a:solidFill>
                <a:latin typeface="Times New Roman" panose="02020603050405020304" pitchFamily="18" charset="0"/>
                <a:cs typeface="Times New Roman" panose="02020603050405020304" pitchFamily="18" charset="0"/>
              </a:defRPr>
            </a:lvl1pPr>
            <a:lvl2pPr marL="685800" indent="-228600">
              <a:buClr>
                <a:srgbClr val="663333"/>
              </a:buClr>
              <a:buFont typeface="Times New Roman" panose="02020603050405020304" pitchFamily="18" charset="0"/>
              <a:buChar char="‒"/>
              <a:defRPr sz="3200">
                <a:solidFill>
                  <a:srgbClr val="666633"/>
                </a:solidFill>
                <a:latin typeface="Times New Roman" panose="02020603050405020304" pitchFamily="18" charset="0"/>
                <a:cs typeface="Times New Roman" panose="02020603050405020304" pitchFamily="18" charset="0"/>
              </a:defRPr>
            </a:lvl2pPr>
            <a:lvl3pPr>
              <a:buClr>
                <a:srgbClr val="663333"/>
              </a:buClr>
              <a:defRPr sz="3200">
                <a:solidFill>
                  <a:srgbClr val="666633"/>
                </a:solidFill>
                <a:latin typeface="Times New Roman" panose="02020603050405020304" pitchFamily="18" charset="0"/>
                <a:cs typeface="Times New Roman" panose="02020603050405020304" pitchFamily="18" charset="0"/>
              </a:defRPr>
            </a:lvl3pPr>
            <a:lvl4pPr marL="1600200" indent="-228600">
              <a:buClr>
                <a:srgbClr val="663333"/>
              </a:buClr>
              <a:buFont typeface="Times New Roman" panose="02020603050405020304" pitchFamily="18" charset="0"/>
              <a:buChar char="‒"/>
              <a:defRPr sz="3200">
                <a:solidFill>
                  <a:srgbClr val="666633"/>
                </a:solidFill>
                <a:latin typeface="Times New Roman" panose="02020603050405020304" pitchFamily="18" charset="0"/>
                <a:cs typeface="Times New Roman" panose="02020603050405020304" pitchFamily="18" charset="0"/>
              </a:defRPr>
            </a:lvl4pPr>
            <a:lvl5pPr>
              <a:buClr>
                <a:srgbClr val="663333"/>
              </a:buClr>
              <a:defRPr sz="3200">
                <a:solidFill>
                  <a:srgbClr val="666633"/>
                </a:solidFill>
                <a:latin typeface="Times New Roman" panose="02020603050405020304" pitchFamily="18" charset="0"/>
                <a:cs typeface="Times New Roman" panose="020206030504050203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2ED9D6DE-9BCB-48C2-9682-789BC5B5618B}" type="datetimeFigureOut">
              <a:rPr lang="en-US" smtClean="0"/>
              <a:t>1/27/2015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AF0F5-0B01-4F20-8828-6AE85F3F69E6}" type="slidenum">
              <a:rPr lang="en-US" smtClean="0"/>
              <a:t>‹#›</a:t>
            </a:fld>
            <a:endParaRPr lang="en-US"/>
          </a:p>
        </p:txBody>
      </p:sp>
    </p:spTree>
    <p:extLst>
      <p:ext uri="{BB962C8B-B14F-4D97-AF65-F5344CB8AC3E}">
        <p14:creationId xmlns:p14="http://schemas.microsoft.com/office/powerpoint/2010/main" val="319641448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b="1">
                <a:solidFill>
                  <a:srgbClr val="336666"/>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normAutofit/>
          </a:bodyPr>
          <a:lstStyle>
            <a:lvl1pPr marL="0" indent="0">
              <a:buNone/>
              <a:defRPr sz="3200">
                <a:solidFill>
                  <a:srgbClr val="666633"/>
                </a:solidFill>
                <a:latin typeface="Times New Roman" panose="02020603050405020304" pitchFamily="18" charset="0"/>
                <a:cs typeface="Times New Roman" panose="0202060305040502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2ED9D6DE-9BCB-48C2-9682-789BC5B5618B}" type="datetimeFigureOut">
              <a:rPr lang="en-US" smtClean="0"/>
              <a:t>1/27/2015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AF0F5-0B01-4F20-8828-6AE85F3F69E6}" type="slidenum">
              <a:rPr lang="en-US" smtClean="0"/>
              <a:t>‹#›</a:t>
            </a:fld>
            <a:endParaRPr lang="en-US"/>
          </a:p>
        </p:txBody>
      </p:sp>
    </p:spTree>
    <p:extLst>
      <p:ext uri="{BB962C8B-B14F-4D97-AF65-F5344CB8AC3E}">
        <p14:creationId xmlns:p14="http://schemas.microsoft.com/office/powerpoint/2010/main" val="149743521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ctr">
              <a:defRPr sz="6000" b="1">
                <a:solidFill>
                  <a:srgbClr val="336666"/>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normAutofit/>
          </a:bodyPr>
          <a:lstStyle>
            <a:lvl1pPr>
              <a:buClr>
                <a:srgbClr val="663333"/>
              </a:buClr>
              <a:defRPr sz="3200">
                <a:solidFill>
                  <a:srgbClr val="666633"/>
                </a:solidFill>
                <a:latin typeface="Times New Roman" panose="02020603050405020304" pitchFamily="18" charset="0"/>
                <a:cs typeface="Times New Roman" panose="02020603050405020304" pitchFamily="18" charset="0"/>
              </a:defRPr>
            </a:lvl1pPr>
            <a:lvl2pPr marL="685800" indent="-228600">
              <a:buClr>
                <a:srgbClr val="663333"/>
              </a:buClr>
              <a:buFont typeface="Times New Roman" panose="02020603050405020304" pitchFamily="18" charset="0"/>
              <a:buChar char="‒"/>
              <a:defRPr sz="3200">
                <a:solidFill>
                  <a:srgbClr val="666633"/>
                </a:solidFill>
                <a:latin typeface="Times New Roman" panose="02020603050405020304" pitchFamily="18" charset="0"/>
                <a:cs typeface="Times New Roman" panose="02020603050405020304" pitchFamily="18" charset="0"/>
              </a:defRPr>
            </a:lvl2pPr>
            <a:lvl3pPr>
              <a:buClr>
                <a:srgbClr val="663333"/>
              </a:buClr>
              <a:defRPr sz="3200">
                <a:solidFill>
                  <a:srgbClr val="666633"/>
                </a:solidFill>
                <a:latin typeface="Times New Roman" panose="02020603050405020304" pitchFamily="18" charset="0"/>
                <a:cs typeface="Times New Roman" panose="02020603050405020304" pitchFamily="18" charset="0"/>
              </a:defRPr>
            </a:lvl3pPr>
            <a:lvl4pPr marL="1600200" indent="-228600">
              <a:buClr>
                <a:srgbClr val="663333"/>
              </a:buClr>
              <a:buFont typeface="Times New Roman" panose="02020603050405020304" pitchFamily="18" charset="0"/>
              <a:buChar char="‒"/>
              <a:defRPr sz="3200">
                <a:solidFill>
                  <a:srgbClr val="666633"/>
                </a:solidFill>
                <a:latin typeface="Times New Roman" panose="02020603050405020304" pitchFamily="18" charset="0"/>
                <a:cs typeface="Times New Roman" panose="02020603050405020304" pitchFamily="18" charset="0"/>
              </a:defRPr>
            </a:lvl4pPr>
            <a:lvl5pPr>
              <a:buClr>
                <a:srgbClr val="663333"/>
              </a:buClr>
              <a:defRPr sz="3200">
                <a:solidFill>
                  <a:srgbClr val="666633"/>
                </a:solidFill>
                <a:latin typeface="Times New Roman" panose="02020603050405020304" pitchFamily="18" charset="0"/>
                <a:cs typeface="Times New Roman" panose="020206030504050203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normAutofit/>
          </a:bodyPr>
          <a:lstStyle>
            <a:lvl1pPr>
              <a:buClr>
                <a:srgbClr val="663333"/>
              </a:buClr>
              <a:defRPr sz="3200">
                <a:solidFill>
                  <a:srgbClr val="666633"/>
                </a:solidFill>
                <a:latin typeface="Times New Roman" panose="02020603050405020304" pitchFamily="18" charset="0"/>
                <a:cs typeface="Times New Roman" panose="02020603050405020304" pitchFamily="18" charset="0"/>
              </a:defRPr>
            </a:lvl1pPr>
            <a:lvl2pPr marL="685800" indent="-228600">
              <a:buClr>
                <a:srgbClr val="663333"/>
              </a:buClr>
              <a:buFont typeface="Times New Roman" panose="02020603050405020304" pitchFamily="18" charset="0"/>
              <a:buChar char="‒"/>
              <a:defRPr sz="3200">
                <a:solidFill>
                  <a:srgbClr val="666633"/>
                </a:solidFill>
                <a:latin typeface="Times New Roman" panose="02020603050405020304" pitchFamily="18" charset="0"/>
                <a:cs typeface="Times New Roman" panose="02020603050405020304" pitchFamily="18" charset="0"/>
              </a:defRPr>
            </a:lvl2pPr>
            <a:lvl3pPr>
              <a:buClr>
                <a:srgbClr val="663333"/>
              </a:buClr>
              <a:defRPr sz="3200">
                <a:solidFill>
                  <a:srgbClr val="666633"/>
                </a:solidFill>
                <a:latin typeface="Times New Roman" panose="02020603050405020304" pitchFamily="18" charset="0"/>
                <a:cs typeface="Times New Roman" panose="02020603050405020304" pitchFamily="18" charset="0"/>
              </a:defRPr>
            </a:lvl3pPr>
            <a:lvl4pPr marL="1600200" indent="-228600">
              <a:buClr>
                <a:srgbClr val="663333"/>
              </a:buClr>
              <a:buFont typeface="Times New Roman" panose="02020603050405020304" pitchFamily="18" charset="0"/>
              <a:buChar char="‒"/>
              <a:defRPr sz="3200">
                <a:solidFill>
                  <a:srgbClr val="666633"/>
                </a:solidFill>
                <a:latin typeface="Times New Roman" panose="02020603050405020304" pitchFamily="18" charset="0"/>
                <a:cs typeface="Times New Roman" panose="02020603050405020304" pitchFamily="18" charset="0"/>
              </a:defRPr>
            </a:lvl4pPr>
            <a:lvl5pPr>
              <a:buClr>
                <a:srgbClr val="663333"/>
              </a:buClr>
              <a:defRPr sz="3200">
                <a:solidFill>
                  <a:srgbClr val="666633"/>
                </a:solidFill>
                <a:latin typeface="Times New Roman" panose="02020603050405020304" pitchFamily="18" charset="0"/>
                <a:cs typeface="Times New Roman" panose="020206030504050203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2ED9D6DE-9BCB-48C2-9682-789BC5B5618B}" type="datetimeFigureOut">
              <a:rPr lang="en-US" smtClean="0"/>
              <a:t>1/27/2015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6AF0F5-0B01-4F20-8828-6AE85F3F69E6}" type="slidenum">
              <a:rPr lang="en-US" smtClean="0"/>
              <a:t>‹#›</a:t>
            </a:fld>
            <a:endParaRPr lang="en-US"/>
          </a:p>
        </p:txBody>
      </p:sp>
    </p:spTree>
    <p:extLst>
      <p:ext uri="{BB962C8B-B14F-4D97-AF65-F5344CB8AC3E}">
        <p14:creationId xmlns:p14="http://schemas.microsoft.com/office/powerpoint/2010/main" val="297918682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solidFill>
                  <a:srgbClr val="66663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ED9D6DE-9BCB-48C2-9682-789BC5B5618B}" type="datetimeFigureOut">
              <a:rPr lang="en-US" smtClean="0"/>
              <a:t>1/27/2015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6AF0F5-0B01-4F20-8828-6AE85F3F69E6}" type="slidenum">
              <a:rPr lang="en-US" smtClean="0"/>
              <a:t>‹#›</a:t>
            </a:fld>
            <a:endParaRPr lang="en-US"/>
          </a:p>
        </p:txBody>
      </p:sp>
    </p:spTree>
    <p:extLst>
      <p:ext uri="{BB962C8B-B14F-4D97-AF65-F5344CB8AC3E}">
        <p14:creationId xmlns:p14="http://schemas.microsoft.com/office/powerpoint/2010/main" val="50072293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ED9D6DE-9BCB-48C2-9682-789BC5B5618B}" type="datetimeFigureOut">
              <a:rPr lang="en-US" smtClean="0"/>
              <a:t>1/27/2015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6AF0F5-0B01-4F20-8828-6AE85F3F69E6}" type="slidenum">
              <a:rPr lang="en-US" smtClean="0"/>
              <a:t>‹#›</a:t>
            </a:fld>
            <a:endParaRPr lang="en-US"/>
          </a:p>
        </p:txBody>
      </p:sp>
    </p:spTree>
    <p:extLst>
      <p:ext uri="{BB962C8B-B14F-4D97-AF65-F5344CB8AC3E}">
        <p14:creationId xmlns:p14="http://schemas.microsoft.com/office/powerpoint/2010/main" val="92375549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D9D6DE-9BCB-48C2-9682-789BC5B5618B}" type="datetimeFigureOut">
              <a:rPr lang="en-US" smtClean="0"/>
              <a:t>1/27/2015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6AF0F5-0B01-4F20-8828-6AE85F3F69E6}" type="slidenum">
              <a:rPr lang="en-US" smtClean="0"/>
              <a:t>‹#›</a:t>
            </a:fld>
            <a:endParaRPr lang="en-US"/>
          </a:p>
        </p:txBody>
      </p:sp>
    </p:spTree>
    <p:extLst>
      <p:ext uri="{BB962C8B-B14F-4D97-AF65-F5344CB8AC3E}">
        <p14:creationId xmlns:p14="http://schemas.microsoft.com/office/powerpoint/2010/main" val="310450324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D9D6DE-9BCB-48C2-9682-789BC5B5618B}" type="datetimeFigureOut">
              <a:rPr lang="en-US" smtClean="0"/>
              <a:t>1/27/2015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6AF0F5-0B01-4F20-8828-6AE85F3F69E6}" type="slidenum">
              <a:rPr lang="en-US" smtClean="0"/>
              <a:t>‹#›</a:t>
            </a:fld>
            <a:endParaRPr lang="en-US"/>
          </a:p>
        </p:txBody>
      </p:sp>
    </p:spTree>
    <p:extLst>
      <p:ext uri="{BB962C8B-B14F-4D97-AF65-F5344CB8AC3E}">
        <p14:creationId xmlns:p14="http://schemas.microsoft.com/office/powerpoint/2010/main" val="91631995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D9D6DE-9BCB-48C2-9682-789BC5B5618B}" type="datetimeFigureOut">
              <a:rPr lang="en-US" smtClean="0"/>
              <a:t>1/27/2015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6AF0F5-0B01-4F20-8828-6AE85F3F69E6}" type="slidenum">
              <a:rPr lang="en-US" smtClean="0"/>
              <a:t>‹#›</a:t>
            </a:fld>
            <a:endParaRPr lang="en-US"/>
          </a:p>
        </p:txBody>
      </p:sp>
    </p:spTree>
    <p:extLst>
      <p:ext uri="{BB962C8B-B14F-4D97-AF65-F5344CB8AC3E}">
        <p14:creationId xmlns:p14="http://schemas.microsoft.com/office/powerpoint/2010/main" val="107118817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D9D6DE-9BCB-48C2-9682-789BC5B5618B}" type="datetimeFigureOut">
              <a:rPr lang="en-US" smtClean="0"/>
              <a:t>1/27/2015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6AF0F5-0B01-4F20-8828-6AE85F3F69E6}" type="slidenum">
              <a:rPr lang="en-US" smtClean="0"/>
              <a:t>‹#›</a:t>
            </a:fld>
            <a:endParaRPr lang="en-US"/>
          </a:p>
        </p:txBody>
      </p:sp>
    </p:spTree>
    <p:extLst>
      <p:ext uri="{BB962C8B-B14F-4D97-AF65-F5344CB8AC3E}">
        <p14:creationId xmlns:p14="http://schemas.microsoft.com/office/powerpoint/2010/main" val="4263162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g"/><Relationship Id="rId1" Type="http://schemas.openxmlformats.org/officeDocument/2006/relationships/slideLayout" Target="../slideLayouts/slideLayout7.xml"/><Relationship Id="rId5" Type="http://schemas.openxmlformats.org/officeDocument/2006/relationships/hyperlink" Target="https://www.lds.org/media-library/images?lang=eng" TargetMode="External"/><Relationship Id="rId4" Type="http://schemas.openxmlformats.org/officeDocument/2006/relationships/hyperlink" Target="http://creativecommons.org/licenses/by-nc-sa/4.0/"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96131"/>
            <a:ext cx="7772400" cy="2387600"/>
          </a:xfrm>
        </p:spPr>
        <p:txBody>
          <a:bodyPr/>
          <a:lstStyle/>
          <a:p>
            <a:r>
              <a:rPr lang="en-US" dirty="0"/>
              <a:t>Gospel </a:t>
            </a:r>
            <a:r>
              <a:rPr lang="en-US" dirty="0" smtClean="0"/>
              <a:t>Doctrine</a:t>
            </a:r>
            <a:r>
              <a:rPr lang="en-US" dirty="0"/>
              <a:t/>
            </a:r>
            <a:br>
              <a:rPr lang="en-US" dirty="0"/>
            </a:br>
            <a:endParaRPr lang="en-US" dirty="0"/>
          </a:p>
        </p:txBody>
      </p:sp>
      <p:sp>
        <p:nvSpPr>
          <p:cNvPr id="3" name="Subtitle 2"/>
          <p:cNvSpPr>
            <a:spLocks noGrp="1"/>
          </p:cNvSpPr>
          <p:nvPr>
            <p:ph type="subTitle" idx="1"/>
          </p:nvPr>
        </p:nvSpPr>
        <p:spPr/>
        <p:txBody>
          <a:bodyPr/>
          <a:lstStyle/>
          <a:p>
            <a:r>
              <a:rPr lang="en-US" dirty="0"/>
              <a:t>Lesson </a:t>
            </a:r>
            <a:r>
              <a:rPr lang="en-US" dirty="0" smtClean="0"/>
              <a:t>4: “Prepare Ye the Way of the Lord”</a:t>
            </a:r>
            <a:endParaRPr lang="en-US" dirty="0"/>
          </a:p>
          <a:p>
            <a:endParaRPr lang="en-US" dirty="0"/>
          </a:p>
        </p:txBody>
      </p:sp>
    </p:spTree>
    <p:extLst>
      <p:ext uri="{BB962C8B-B14F-4D97-AF65-F5344CB8AC3E}">
        <p14:creationId xmlns:p14="http://schemas.microsoft.com/office/powerpoint/2010/main" val="18268992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3757613" cy="4129088"/>
          </a:xfrm>
        </p:spPr>
        <p:txBody>
          <a:bodyPr>
            <a:normAutofit/>
          </a:bodyPr>
          <a:lstStyle/>
          <a:p>
            <a:pPr marL="0" indent="0">
              <a:buNone/>
            </a:pPr>
            <a:r>
              <a:rPr lang="en-US" sz="6600" b="1" dirty="0" smtClean="0">
                <a:solidFill>
                  <a:schemeClr val="bg1"/>
                </a:solidFill>
                <a:latin typeface="+mn-lt"/>
                <a:cs typeface="Arial" panose="020B0604020202020204" pitchFamily="34" charset="0"/>
              </a:rPr>
              <a:t>What does it mean to </a:t>
            </a:r>
            <a:r>
              <a:rPr lang="en-US" sz="6600" b="1" dirty="0" smtClean="0">
                <a:solidFill>
                  <a:schemeClr val="accent1">
                    <a:lumMod val="40000"/>
                    <a:lumOff val="60000"/>
                  </a:schemeClr>
                </a:solidFill>
                <a:latin typeface="Comic Sans MS" panose="030F0702030302020204" pitchFamily="66" charset="0"/>
                <a:cs typeface="Arial" panose="020B0604020202020204" pitchFamily="34" charset="0"/>
              </a:rPr>
              <a:t>repent</a:t>
            </a:r>
            <a:r>
              <a:rPr lang="en-US" sz="6600" b="1" dirty="0" smtClean="0">
                <a:solidFill>
                  <a:schemeClr val="bg1"/>
                </a:solidFill>
                <a:latin typeface="+mn-lt"/>
                <a:cs typeface="Arial" panose="020B0604020202020204" pitchFamily="34" charset="0"/>
              </a:rPr>
              <a:t>?</a:t>
            </a:r>
            <a:endParaRPr lang="en-US" sz="6600" b="1" dirty="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4087420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313" y="364257"/>
            <a:ext cx="7886700" cy="1325563"/>
          </a:xfrm>
        </p:spPr>
        <p:txBody>
          <a:bodyPr/>
          <a:lstStyle/>
          <a:p>
            <a:r>
              <a:rPr lang="en-US" dirty="0" smtClean="0"/>
              <a:t>Godly Sorrow</a:t>
            </a:r>
            <a:endParaRPr lang="en-US" dirty="0"/>
          </a:p>
        </p:txBody>
      </p:sp>
      <p:sp>
        <p:nvSpPr>
          <p:cNvPr id="4" name="Content Placeholder 3"/>
          <p:cNvSpPr>
            <a:spLocks noGrp="1"/>
          </p:cNvSpPr>
          <p:nvPr>
            <p:ph sz="half" idx="1"/>
          </p:nvPr>
        </p:nvSpPr>
        <p:spPr>
          <a:xfrm>
            <a:off x="628650" y="2319338"/>
            <a:ext cx="3886200" cy="2219325"/>
          </a:xfrm>
        </p:spPr>
        <p:txBody>
          <a:bodyPr/>
          <a:lstStyle/>
          <a:p>
            <a:pPr marL="0" indent="0">
              <a:buNone/>
            </a:pPr>
            <a:r>
              <a:rPr lang="en-US" dirty="0" smtClean="0">
                <a:solidFill>
                  <a:srgbClr val="7B1F1F"/>
                </a:solidFill>
              </a:rPr>
              <a:t>“For godly sorrow </a:t>
            </a:r>
            <a:r>
              <a:rPr lang="en-US" dirty="0" err="1" smtClean="0">
                <a:solidFill>
                  <a:srgbClr val="7B1F1F"/>
                </a:solidFill>
              </a:rPr>
              <a:t>worketh</a:t>
            </a:r>
            <a:r>
              <a:rPr lang="en-US" dirty="0" smtClean="0">
                <a:solidFill>
                  <a:srgbClr val="7B1F1F"/>
                </a:solidFill>
              </a:rPr>
              <a:t> repentance to salvation.”</a:t>
            </a:r>
            <a:endParaRPr lang="en-US" dirty="0">
              <a:solidFill>
                <a:srgbClr val="7B1F1F"/>
              </a:solidFill>
            </a:endParaRPr>
          </a:p>
          <a:p>
            <a:pPr marL="0" indent="0" algn="r">
              <a:buNone/>
            </a:pPr>
            <a:r>
              <a:rPr lang="en-US" i="1" dirty="0" smtClean="0"/>
              <a:t>-2 Corinthians 7:10</a:t>
            </a:r>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90387" y="1825625"/>
            <a:ext cx="2910626" cy="4351338"/>
          </a:xfrm>
        </p:spPr>
      </p:pic>
      <p:pic>
        <p:nvPicPr>
          <p:cNvPr id="3" name="Picture 2"/>
          <p:cNvPicPr>
            <a:picLocks noChangeAspect="1"/>
          </p:cNvPicPr>
          <p:nvPr/>
        </p:nvPicPr>
        <p:blipFill>
          <a:blip r:embed="rId3"/>
          <a:stretch>
            <a:fillRect/>
          </a:stretch>
        </p:blipFill>
        <p:spPr>
          <a:xfrm>
            <a:off x="7177329" y="501798"/>
            <a:ext cx="1847368" cy="1052217"/>
          </a:xfrm>
          <a:prstGeom prst="rect">
            <a:avLst/>
          </a:prstGeom>
        </p:spPr>
      </p:pic>
    </p:spTree>
    <p:extLst>
      <p:ext uri="{BB962C8B-B14F-4D97-AF65-F5344CB8AC3E}">
        <p14:creationId xmlns:p14="http://schemas.microsoft.com/office/powerpoint/2010/main" val="3590299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9401"/>
            <a:ext cx="7886700" cy="1325563"/>
          </a:xfrm>
        </p:spPr>
        <p:txBody>
          <a:bodyPr/>
          <a:lstStyle/>
          <a:p>
            <a:r>
              <a:rPr lang="en-US" dirty="0" smtClean="0"/>
              <a:t>Confess &amp; Forsake</a:t>
            </a:r>
            <a:endParaRPr lang="en-US" dirty="0"/>
          </a:p>
        </p:txBody>
      </p:sp>
      <p:sp>
        <p:nvSpPr>
          <p:cNvPr id="3" name="Content Placeholder 2"/>
          <p:cNvSpPr>
            <a:spLocks noGrp="1"/>
          </p:cNvSpPr>
          <p:nvPr>
            <p:ph sz="half" idx="1"/>
          </p:nvPr>
        </p:nvSpPr>
        <p:spPr>
          <a:xfrm>
            <a:off x="457200" y="2097088"/>
            <a:ext cx="3886200" cy="3032125"/>
          </a:xfrm>
        </p:spPr>
        <p:txBody>
          <a:bodyPr/>
          <a:lstStyle/>
          <a:p>
            <a:pPr marL="0" indent="0">
              <a:buNone/>
            </a:pPr>
            <a:r>
              <a:rPr lang="en-US" dirty="0" smtClean="0">
                <a:solidFill>
                  <a:srgbClr val="7B1F1F"/>
                </a:solidFill>
              </a:rPr>
              <a:t>“By this ye may know if a man </a:t>
            </a:r>
            <a:r>
              <a:rPr lang="en-US" dirty="0" err="1" smtClean="0">
                <a:solidFill>
                  <a:srgbClr val="7B1F1F"/>
                </a:solidFill>
              </a:rPr>
              <a:t>repenteth</a:t>
            </a:r>
            <a:r>
              <a:rPr lang="en-US" dirty="0" smtClean="0">
                <a:solidFill>
                  <a:srgbClr val="7B1F1F"/>
                </a:solidFill>
              </a:rPr>
              <a:t> of his sins—behold, he will confess them and forsake them.”</a:t>
            </a:r>
          </a:p>
          <a:p>
            <a:pPr marL="0" indent="0" algn="r">
              <a:buNone/>
            </a:pPr>
            <a:r>
              <a:rPr lang="en-US" i="1" dirty="0" smtClean="0"/>
              <a:t>-D&amp;C 58:43</a:t>
            </a:r>
            <a:endParaRPr lang="en-US" i="1" dirty="0"/>
          </a:p>
        </p:txBody>
      </p:sp>
      <p:pic>
        <p:nvPicPr>
          <p:cNvPr id="5" name="Picture 4"/>
          <p:cNvPicPr>
            <a:picLocks noChangeAspect="1"/>
          </p:cNvPicPr>
          <p:nvPr/>
        </p:nvPicPr>
        <p:blipFill>
          <a:blip r:embed="rId2"/>
          <a:stretch>
            <a:fillRect/>
          </a:stretch>
        </p:blipFill>
        <p:spPr>
          <a:xfrm>
            <a:off x="4729162" y="1862139"/>
            <a:ext cx="3943730" cy="4385513"/>
          </a:xfrm>
          <a:prstGeom prst="rect">
            <a:avLst/>
          </a:prstGeom>
        </p:spPr>
      </p:pic>
      <p:pic>
        <p:nvPicPr>
          <p:cNvPr id="6" name="Picture 5"/>
          <p:cNvPicPr>
            <a:picLocks noChangeAspect="1"/>
          </p:cNvPicPr>
          <p:nvPr/>
        </p:nvPicPr>
        <p:blipFill>
          <a:blip r:embed="rId3"/>
          <a:stretch>
            <a:fillRect/>
          </a:stretch>
        </p:blipFill>
        <p:spPr>
          <a:xfrm>
            <a:off x="7291629" y="208412"/>
            <a:ext cx="1852371" cy="1396552"/>
          </a:xfrm>
          <a:prstGeom prst="rect">
            <a:avLst/>
          </a:prstGeom>
        </p:spPr>
      </p:pic>
    </p:spTree>
    <p:extLst>
      <p:ext uri="{BB962C8B-B14F-4D97-AF65-F5344CB8AC3E}">
        <p14:creationId xmlns:p14="http://schemas.microsoft.com/office/powerpoint/2010/main" val="1523667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Make Amends</a:t>
            </a:r>
            <a:endParaRPr lang="en-US" dirty="0"/>
          </a:p>
        </p:txBody>
      </p:sp>
      <p:sp>
        <p:nvSpPr>
          <p:cNvPr id="3" name="Content Placeholder 2"/>
          <p:cNvSpPr>
            <a:spLocks noGrp="1"/>
          </p:cNvSpPr>
          <p:nvPr>
            <p:ph sz="half" idx="1"/>
          </p:nvPr>
        </p:nvSpPr>
        <p:spPr>
          <a:xfrm>
            <a:off x="475726" y="1690687"/>
            <a:ext cx="8396046" cy="4351338"/>
          </a:xfrm>
        </p:spPr>
        <p:txBody>
          <a:bodyPr>
            <a:normAutofit/>
          </a:bodyPr>
          <a:lstStyle/>
          <a:p>
            <a:pPr marL="0" indent="0">
              <a:buNone/>
            </a:pPr>
            <a:r>
              <a:rPr lang="en-US" dirty="0" smtClean="0">
                <a:solidFill>
                  <a:srgbClr val="7B1F1F"/>
                </a:solidFill>
              </a:rPr>
              <a:t>“And </a:t>
            </a:r>
            <a:r>
              <a:rPr lang="en-US" dirty="0" err="1">
                <a:solidFill>
                  <a:srgbClr val="7B1F1F"/>
                </a:solidFill>
              </a:rPr>
              <a:t>Zaccheus</a:t>
            </a:r>
            <a:r>
              <a:rPr lang="en-US" dirty="0">
                <a:solidFill>
                  <a:srgbClr val="7B1F1F"/>
                </a:solidFill>
              </a:rPr>
              <a:t> stood, and said unto the Lord; Behold, Lord, the half of my goods </a:t>
            </a:r>
            <a:r>
              <a:rPr lang="en-US" b="1" dirty="0">
                <a:solidFill>
                  <a:srgbClr val="7B1F1F"/>
                </a:solidFill>
              </a:rPr>
              <a:t>I give to the poor</a:t>
            </a:r>
            <a:r>
              <a:rPr lang="en-US" dirty="0">
                <a:solidFill>
                  <a:srgbClr val="7B1F1F"/>
                </a:solidFill>
              </a:rPr>
              <a:t>; and if I have taken any thing from any man by false accusation, </a:t>
            </a:r>
            <a:r>
              <a:rPr lang="en-US" b="1" dirty="0">
                <a:solidFill>
                  <a:srgbClr val="7B1F1F"/>
                </a:solidFill>
              </a:rPr>
              <a:t>I restore him fourfold. </a:t>
            </a:r>
          </a:p>
          <a:p>
            <a:pPr marL="0" indent="0">
              <a:buNone/>
            </a:pPr>
            <a:r>
              <a:rPr lang="en-US" dirty="0" smtClean="0">
                <a:solidFill>
                  <a:srgbClr val="7B1F1F"/>
                </a:solidFill>
              </a:rPr>
              <a:t>And </a:t>
            </a:r>
            <a:r>
              <a:rPr lang="en-US" dirty="0">
                <a:solidFill>
                  <a:srgbClr val="7B1F1F"/>
                </a:solidFill>
              </a:rPr>
              <a:t>Jesus said unto him, This day is salvation come to this house, </a:t>
            </a:r>
            <a:r>
              <a:rPr lang="en-US" dirty="0" err="1">
                <a:solidFill>
                  <a:srgbClr val="7B1F1F"/>
                </a:solidFill>
              </a:rPr>
              <a:t>forsomuch</a:t>
            </a:r>
            <a:r>
              <a:rPr lang="en-US" dirty="0">
                <a:solidFill>
                  <a:srgbClr val="7B1F1F"/>
                </a:solidFill>
              </a:rPr>
              <a:t> as he also is a son of </a:t>
            </a:r>
            <a:r>
              <a:rPr lang="en-US" dirty="0" smtClean="0">
                <a:solidFill>
                  <a:srgbClr val="7B1F1F"/>
                </a:solidFill>
              </a:rPr>
              <a:t>Abraham.”</a:t>
            </a:r>
            <a:endParaRPr lang="en-US" dirty="0">
              <a:solidFill>
                <a:srgbClr val="7B1F1F"/>
              </a:solidFill>
            </a:endParaRPr>
          </a:p>
          <a:p>
            <a:pPr marL="0" indent="0">
              <a:buNone/>
            </a:pPr>
            <a:r>
              <a:rPr lang="en-US" i="1" dirty="0"/>
              <a:t>-Luke 19:8-9</a:t>
            </a:r>
          </a:p>
        </p:txBody>
      </p:sp>
      <p:pic>
        <p:nvPicPr>
          <p:cNvPr id="5" name="Picture 4"/>
          <p:cNvPicPr>
            <a:picLocks noChangeAspect="1"/>
          </p:cNvPicPr>
          <p:nvPr/>
        </p:nvPicPr>
        <p:blipFill>
          <a:blip r:embed="rId2"/>
          <a:stretch>
            <a:fillRect/>
          </a:stretch>
        </p:blipFill>
        <p:spPr>
          <a:xfrm>
            <a:off x="7177328" y="501798"/>
            <a:ext cx="1847368" cy="1052217"/>
          </a:xfrm>
          <a:prstGeom prst="rect">
            <a:avLst/>
          </a:prstGeom>
        </p:spPr>
      </p:pic>
      <p:pic>
        <p:nvPicPr>
          <p:cNvPr id="6" name="Picture 5"/>
          <p:cNvPicPr>
            <a:picLocks noChangeAspect="1"/>
          </p:cNvPicPr>
          <p:nvPr/>
        </p:nvPicPr>
        <p:blipFill>
          <a:blip r:embed="rId3"/>
          <a:stretch>
            <a:fillRect/>
          </a:stretch>
        </p:blipFill>
        <p:spPr>
          <a:xfrm>
            <a:off x="4673749" y="4597438"/>
            <a:ext cx="3841601" cy="1920800"/>
          </a:xfrm>
          <a:prstGeom prst="rect">
            <a:avLst/>
          </a:prstGeom>
        </p:spPr>
      </p:pic>
    </p:spTree>
    <p:extLst>
      <p:ext uri="{BB962C8B-B14F-4D97-AF65-F5344CB8AC3E}">
        <p14:creationId xmlns:p14="http://schemas.microsoft.com/office/powerpoint/2010/main" val="2642060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Obey</a:t>
            </a:r>
            <a:endParaRPr lang="en-US" dirty="0"/>
          </a:p>
        </p:txBody>
      </p:sp>
      <p:sp>
        <p:nvSpPr>
          <p:cNvPr id="3" name="Content Placeholder 2"/>
          <p:cNvSpPr>
            <a:spLocks noGrp="1"/>
          </p:cNvSpPr>
          <p:nvPr>
            <p:ph sz="half" idx="1"/>
          </p:nvPr>
        </p:nvSpPr>
        <p:spPr/>
        <p:txBody>
          <a:bodyPr>
            <a:normAutofit lnSpcReduction="10000"/>
          </a:bodyPr>
          <a:lstStyle/>
          <a:p>
            <a:pPr marL="0" indent="0">
              <a:buNone/>
            </a:pPr>
            <a:r>
              <a:rPr lang="en-US" dirty="0" smtClean="0">
                <a:solidFill>
                  <a:srgbClr val="7B1F1F"/>
                </a:solidFill>
              </a:rPr>
              <a:t>“For </a:t>
            </a:r>
            <a:r>
              <a:rPr lang="en-US" dirty="0">
                <a:solidFill>
                  <a:srgbClr val="7B1F1F"/>
                </a:solidFill>
              </a:rPr>
              <a:t>I the Lord cannot look upon sin with the least degree of allowance; Nevertheless, he that repents and </a:t>
            </a:r>
            <a:r>
              <a:rPr lang="en-US" b="1" dirty="0">
                <a:solidFill>
                  <a:srgbClr val="7B1F1F"/>
                </a:solidFill>
              </a:rPr>
              <a:t>does the commandments </a:t>
            </a:r>
            <a:r>
              <a:rPr lang="en-US" dirty="0">
                <a:solidFill>
                  <a:srgbClr val="7B1F1F"/>
                </a:solidFill>
              </a:rPr>
              <a:t>of the Lord shall be forgiven</a:t>
            </a:r>
            <a:r>
              <a:rPr lang="en-US" dirty="0" smtClean="0">
                <a:solidFill>
                  <a:srgbClr val="7B1F1F"/>
                </a:solidFill>
              </a:rPr>
              <a:t>;”</a:t>
            </a:r>
            <a:endParaRPr lang="en-US" dirty="0">
              <a:solidFill>
                <a:srgbClr val="7B1F1F"/>
              </a:solidFill>
            </a:endParaRPr>
          </a:p>
          <a:p>
            <a:pPr marL="0" indent="0">
              <a:buNone/>
            </a:pPr>
            <a:r>
              <a:rPr lang="en-US" i="1" dirty="0"/>
              <a:t>-D&amp;C 1:31-32</a:t>
            </a:r>
          </a:p>
        </p:txBody>
      </p:sp>
      <p:pic>
        <p:nvPicPr>
          <p:cNvPr id="5" name="Picture 4"/>
          <p:cNvPicPr>
            <a:picLocks noChangeAspect="1"/>
          </p:cNvPicPr>
          <p:nvPr/>
        </p:nvPicPr>
        <p:blipFill>
          <a:blip r:embed="rId2"/>
          <a:stretch>
            <a:fillRect/>
          </a:stretch>
        </p:blipFill>
        <p:spPr>
          <a:xfrm>
            <a:off x="6734416" y="294137"/>
            <a:ext cx="1852371" cy="1396552"/>
          </a:xfrm>
          <a:prstGeom prst="rect">
            <a:avLst/>
          </a:prstGeom>
        </p:spPr>
      </p:pic>
      <p:pic>
        <p:nvPicPr>
          <p:cNvPr id="6" name="Picture 5"/>
          <p:cNvPicPr>
            <a:picLocks noChangeAspect="1"/>
          </p:cNvPicPr>
          <p:nvPr/>
        </p:nvPicPr>
        <p:blipFill>
          <a:blip r:embed="rId3"/>
          <a:stretch>
            <a:fillRect/>
          </a:stretch>
        </p:blipFill>
        <p:spPr>
          <a:xfrm>
            <a:off x="4767795" y="1330098"/>
            <a:ext cx="3747555" cy="4997904"/>
          </a:xfrm>
          <a:prstGeom prst="rect">
            <a:avLst/>
          </a:prstGeom>
        </p:spPr>
      </p:pic>
    </p:spTree>
    <p:extLst>
      <p:ext uri="{BB962C8B-B14F-4D97-AF65-F5344CB8AC3E}">
        <p14:creationId xmlns:p14="http://schemas.microsoft.com/office/powerpoint/2010/main" val="3837551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2251"/>
            <a:ext cx="7886700" cy="1325563"/>
          </a:xfrm>
        </p:spPr>
        <p:txBody>
          <a:bodyPr/>
          <a:lstStyle/>
          <a:p>
            <a:r>
              <a:rPr lang="en-US" dirty="0" smtClean="0"/>
              <a:t>Turn To The Lord</a:t>
            </a:r>
            <a:endParaRPr lang="en-US" dirty="0"/>
          </a:p>
        </p:txBody>
      </p:sp>
      <p:sp>
        <p:nvSpPr>
          <p:cNvPr id="3" name="Content Placeholder 2"/>
          <p:cNvSpPr>
            <a:spLocks noGrp="1"/>
          </p:cNvSpPr>
          <p:nvPr>
            <p:ph sz="half" idx="1"/>
          </p:nvPr>
        </p:nvSpPr>
        <p:spPr>
          <a:xfrm>
            <a:off x="628650" y="1825625"/>
            <a:ext cx="5086350" cy="4351338"/>
          </a:xfrm>
        </p:spPr>
        <p:txBody>
          <a:bodyPr>
            <a:normAutofit/>
          </a:bodyPr>
          <a:lstStyle/>
          <a:p>
            <a:pPr marL="0" indent="0">
              <a:buNone/>
            </a:pPr>
            <a:r>
              <a:rPr lang="en-US" dirty="0" smtClean="0">
                <a:solidFill>
                  <a:srgbClr val="7B1F1F"/>
                </a:solidFill>
              </a:rPr>
              <a:t>“But </a:t>
            </a:r>
            <a:r>
              <a:rPr lang="en-US" dirty="0">
                <a:solidFill>
                  <a:srgbClr val="7B1F1F"/>
                </a:solidFill>
              </a:rPr>
              <a:t>if ye will turn to the Lord with full purpose of heart, and put your trust in him, and serve him with all diligence of mind, if ye do this, he will, according to his own will and pleasure, deliver you out of bondage</a:t>
            </a:r>
            <a:r>
              <a:rPr lang="en-US" dirty="0" smtClean="0">
                <a:solidFill>
                  <a:srgbClr val="7B1F1F"/>
                </a:solidFill>
              </a:rPr>
              <a:t>.”</a:t>
            </a:r>
            <a:endParaRPr lang="en-US" dirty="0">
              <a:solidFill>
                <a:srgbClr val="7B1F1F"/>
              </a:solidFill>
            </a:endParaRPr>
          </a:p>
          <a:p>
            <a:pPr marL="0" indent="0" algn="r">
              <a:buNone/>
            </a:pPr>
            <a:r>
              <a:rPr lang="en-US" i="1" dirty="0"/>
              <a:t>-Mosiah 7:33</a:t>
            </a:r>
          </a:p>
        </p:txBody>
      </p:sp>
      <p:pic>
        <p:nvPicPr>
          <p:cNvPr id="5" name="Picture 4"/>
          <p:cNvPicPr>
            <a:picLocks noChangeAspect="1"/>
          </p:cNvPicPr>
          <p:nvPr/>
        </p:nvPicPr>
        <p:blipFill>
          <a:blip r:embed="rId2"/>
          <a:stretch>
            <a:fillRect/>
          </a:stretch>
        </p:blipFill>
        <p:spPr>
          <a:xfrm>
            <a:off x="6107403" y="1690689"/>
            <a:ext cx="2407947" cy="438530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5803" y="443880"/>
            <a:ext cx="1325272" cy="999158"/>
          </a:xfrm>
          <a:prstGeom prst="rect">
            <a:avLst/>
          </a:prstGeom>
        </p:spPr>
      </p:pic>
    </p:spTree>
    <p:extLst>
      <p:ext uri="{BB962C8B-B14F-4D97-AF65-F5344CB8AC3E}">
        <p14:creationId xmlns:p14="http://schemas.microsoft.com/office/powerpoint/2010/main" val="2777880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041058" cy="6858000"/>
          </a:xfrm>
          <a:prstGeom prst="rect">
            <a:avLst/>
          </a:prstGeom>
        </p:spPr>
      </p:pic>
      <p:sp>
        <p:nvSpPr>
          <p:cNvPr id="3" name="Content Placeholder 2"/>
          <p:cNvSpPr>
            <a:spLocks noGrp="1"/>
          </p:cNvSpPr>
          <p:nvPr>
            <p:ph sz="half" idx="1"/>
          </p:nvPr>
        </p:nvSpPr>
        <p:spPr>
          <a:xfrm>
            <a:off x="77429" y="855266"/>
            <a:ext cx="3886200" cy="5147469"/>
          </a:xfrm>
        </p:spPr>
        <p:txBody>
          <a:bodyPr>
            <a:noAutofit/>
          </a:bodyPr>
          <a:lstStyle/>
          <a:p>
            <a:pPr marL="0" indent="0" algn="ctr">
              <a:buNone/>
            </a:pPr>
            <a:r>
              <a:rPr lang="en-US" sz="4400" dirty="0">
                <a:solidFill>
                  <a:schemeClr val="bg1"/>
                </a:solidFill>
                <a:latin typeface="+mn-lt"/>
              </a:rPr>
              <a:t>How does </a:t>
            </a:r>
            <a:r>
              <a:rPr lang="en-US" sz="4400" dirty="0">
                <a:solidFill>
                  <a:schemeClr val="accent4">
                    <a:lumMod val="60000"/>
                    <a:lumOff val="40000"/>
                  </a:schemeClr>
                </a:solidFill>
                <a:latin typeface="Comic Sans MS" panose="030F0702030302020204" pitchFamily="66" charset="0"/>
              </a:rPr>
              <a:t>repentance</a:t>
            </a:r>
            <a:r>
              <a:rPr lang="en-US" sz="4400" dirty="0">
                <a:solidFill>
                  <a:schemeClr val="bg1"/>
                </a:solidFill>
                <a:latin typeface="+mn-lt"/>
              </a:rPr>
              <a:t> help us </a:t>
            </a:r>
            <a:r>
              <a:rPr lang="en-US" sz="4400" dirty="0">
                <a:solidFill>
                  <a:schemeClr val="accent6">
                    <a:lumMod val="60000"/>
                    <a:lumOff val="40000"/>
                  </a:schemeClr>
                </a:solidFill>
                <a:latin typeface="Comic Sans MS" panose="030F0702030302020204" pitchFamily="66" charset="0"/>
              </a:rPr>
              <a:t>prepare</a:t>
            </a:r>
            <a:r>
              <a:rPr lang="en-US" sz="4400" dirty="0">
                <a:solidFill>
                  <a:schemeClr val="bg1"/>
                </a:solidFill>
                <a:latin typeface="+mn-lt"/>
              </a:rPr>
              <a:t> to dwell with Heavenly Father and </a:t>
            </a:r>
            <a:endParaRPr lang="en-US" sz="4400" dirty="0" smtClean="0">
              <a:solidFill>
                <a:schemeClr val="bg1"/>
              </a:solidFill>
              <a:latin typeface="+mn-lt"/>
            </a:endParaRPr>
          </a:p>
          <a:p>
            <a:pPr marL="0" indent="0" algn="ctr">
              <a:buNone/>
            </a:pPr>
            <a:r>
              <a:rPr lang="en-US" sz="4400" dirty="0" smtClean="0">
                <a:solidFill>
                  <a:schemeClr val="bg1"/>
                </a:solidFill>
                <a:latin typeface="+mn-lt"/>
              </a:rPr>
              <a:t>Jesus </a:t>
            </a:r>
            <a:r>
              <a:rPr lang="en-US" sz="4400" dirty="0">
                <a:solidFill>
                  <a:schemeClr val="bg1"/>
                </a:solidFill>
                <a:latin typeface="+mn-lt"/>
              </a:rPr>
              <a:t>Christ</a:t>
            </a:r>
            <a:r>
              <a:rPr lang="en-US" sz="4400" dirty="0" smtClean="0">
                <a:solidFill>
                  <a:schemeClr val="bg1"/>
                </a:solidFill>
                <a:latin typeface="+mn-lt"/>
              </a:rPr>
              <a:t>?</a:t>
            </a:r>
            <a:endParaRPr lang="en-US" sz="4400" dirty="0">
              <a:solidFill>
                <a:schemeClr val="bg1"/>
              </a:solidFill>
              <a:latin typeface="+mn-lt"/>
            </a:endParaRPr>
          </a:p>
        </p:txBody>
      </p:sp>
    </p:spTree>
    <p:extLst>
      <p:ext uri="{BB962C8B-B14F-4D97-AF65-F5344CB8AC3E}">
        <p14:creationId xmlns:p14="http://schemas.microsoft.com/office/powerpoint/2010/main" val="1206404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Fruits of Repentance</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The Pharisees and Sadducees chose not to be baptized.</a:t>
            </a:r>
          </a:p>
          <a:p>
            <a:r>
              <a:rPr lang="en-US" dirty="0" smtClean="0"/>
              <a:t>John rebuked them.</a:t>
            </a:r>
          </a:p>
          <a:p>
            <a:r>
              <a:rPr lang="en-US" dirty="0" smtClean="0">
                <a:solidFill>
                  <a:srgbClr val="7B1F1F"/>
                </a:solidFill>
              </a:rPr>
              <a:t>“Repent, therefore, and bring forth </a:t>
            </a:r>
            <a:r>
              <a:rPr lang="en-US" b="1" dirty="0" smtClean="0">
                <a:solidFill>
                  <a:srgbClr val="7B1F1F"/>
                </a:solidFill>
              </a:rPr>
              <a:t>fruits</a:t>
            </a:r>
            <a:r>
              <a:rPr lang="en-US" dirty="0" smtClean="0">
                <a:solidFill>
                  <a:srgbClr val="7B1F1F"/>
                </a:solidFill>
              </a:rPr>
              <a:t> meet for repentance;”</a:t>
            </a:r>
          </a:p>
          <a:p>
            <a:pPr lvl="1"/>
            <a:r>
              <a:rPr lang="en-US" i="1" dirty="0" smtClean="0"/>
              <a:t>JST Matthew 3:35</a:t>
            </a:r>
            <a:endParaRPr lang="en-US" i="1" dirty="0"/>
          </a:p>
        </p:txBody>
      </p:sp>
      <p:pic>
        <p:nvPicPr>
          <p:cNvPr id="7" name="Picture 6"/>
          <p:cNvPicPr>
            <a:picLocks noChangeAspect="1"/>
          </p:cNvPicPr>
          <p:nvPr/>
        </p:nvPicPr>
        <p:blipFill>
          <a:blip r:embed="rId2"/>
          <a:stretch>
            <a:fillRect/>
          </a:stretch>
        </p:blipFill>
        <p:spPr>
          <a:xfrm>
            <a:off x="5112750" y="1825625"/>
            <a:ext cx="3147600" cy="3705401"/>
          </a:xfrm>
          <a:prstGeom prst="rect">
            <a:avLst/>
          </a:prstGeom>
        </p:spPr>
      </p:pic>
    </p:spTree>
    <p:extLst>
      <p:ext uri="{BB962C8B-B14F-4D97-AF65-F5344CB8AC3E}">
        <p14:creationId xmlns:p14="http://schemas.microsoft.com/office/powerpoint/2010/main" val="828287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88194"/>
            <a:ext cx="9144000" cy="1769805"/>
          </a:xfrm>
          <a:prstGeom prst="rect">
            <a:avLst/>
          </a:prstGeom>
        </p:spPr>
      </p:pic>
      <p:sp>
        <p:nvSpPr>
          <p:cNvPr id="3" name="Content Placeholder 2"/>
          <p:cNvSpPr>
            <a:spLocks noGrp="1"/>
          </p:cNvSpPr>
          <p:nvPr>
            <p:ph sz="half" idx="1"/>
          </p:nvPr>
        </p:nvSpPr>
        <p:spPr>
          <a:xfrm>
            <a:off x="331839" y="5309419"/>
            <a:ext cx="8480322" cy="1327354"/>
          </a:xfrm>
        </p:spPr>
        <p:txBody>
          <a:bodyPr>
            <a:noAutofit/>
          </a:bodyPr>
          <a:lstStyle/>
          <a:p>
            <a:pPr marL="0" indent="0" algn="ctr">
              <a:buNone/>
            </a:pPr>
            <a:r>
              <a:rPr lang="en-US" sz="4800" b="1" dirty="0">
                <a:solidFill>
                  <a:schemeClr val="bg1"/>
                </a:solidFill>
                <a:latin typeface="+mn-lt"/>
              </a:rPr>
              <a:t>What are the </a:t>
            </a:r>
            <a:r>
              <a:rPr lang="en-US" sz="4800" b="1" dirty="0">
                <a:solidFill>
                  <a:schemeClr val="accent2">
                    <a:lumMod val="60000"/>
                    <a:lumOff val="40000"/>
                  </a:schemeClr>
                </a:solidFill>
                <a:latin typeface="+mn-lt"/>
              </a:rPr>
              <a:t>fruits</a:t>
            </a:r>
            <a:r>
              <a:rPr lang="en-US" sz="4800" b="1" dirty="0">
                <a:solidFill>
                  <a:schemeClr val="bg1"/>
                </a:solidFill>
                <a:latin typeface="+mn-lt"/>
              </a:rPr>
              <a:t> of </a:t>
            </a:r>
            <a:r>
              <a:rPr lang="en-US" sz="4800" b="1" dirty="0">
                <a:solidFill>
                  <a:schemeClr val="accent6">
                    <a:lumMod val="60000"/>
                    <a:lumOff val="40000"/>
                  </a:schemeClr>
                </a:solidFill>
                <a:latin typeface="+mn-lt"/>
              </a:rPr>
              <a:t>repentance</a:t>
            </a:r>
            <a:r>
              <a:rPr lang="en-US" sz="4800" b="1" dirty="0" smtClean="0">
                <a:solidFill>
                  <a:schemeClr val="bg1"/>
                </a:solidFill>
                <a:latin typeface="+mn-lt"/>
              </a:rPr>
              <a:t>?</a:t>
            </a:r>
            <a:endParaRPr lang="en-US" sz="4800" b="1" dirty="0">
              <a:solidFill>
                <a:schemeClr val="bg1"/>
              </a:solidFill>
              <a:latin typeface="+mn-lt"/>
            </a:endParaRPr>
          </a:p>
        </p:txBody>
      </p:sp>
    </p:spTree>
    <p:extLst>
      <p:ext uri="{BB962C8B-B14F-4D97-AF65-F5344CB8AC3E}">
        <p14:creationId xmlns:p14="http://schemas.microsoft.com/office/powerpoint/2010/main" val="2664886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Fruits of Repentance</a:t>
            </a:r>
            <a:endParaRPr lang="en-US" dirty="0"/>
          </a:p>
        </p:txBody>
      </p:sp>
      <p:graphicFrame>
        <p:nvGraphicFramePr>
          <p:cNvPr id="6" name="Group 3"/>
          <p:cNvGraphicFramePr>
            <a:graphicFrameLocks noGrp="1"/>
          </p:cNvGraphicFramePr>
          <p:nvPr>
            <p:extLst>
              <p:ext uri="{D42A27DB-BD31-4B8C-83A1-F6EECF244321}">
                <p14:modId xmlns:p14="http://schemas.microsoft.com/office/powerpoint/2010/main" val="2035597977"/>
              </p:ext>
            </p:extLst>
          </p:nvPr>
        </p:nvGraphicFramePr>
        <p:xfrm>
          <a:off x="885825" y="1871663"/>
          <a:ext cx="3879850" cy="4394013"/>
        </p:xfrm>
        <a:graphic>
          <a:graphicData uri="http://schemas.openxmlformats.org/drawingml/2006/table">
            <a:tbl>
              <a:tblPr/>
              <a:tblGrid>
                <a:gridCol w="3879850"/>
              </a:tblGrid>
              <a:tr h="562335">
                <a:tc>
                  <a:txBody>
                    <a:bodyPr/>
                    <a:lstStyle>
                      <a:lvl1pPr>
                        <a:spcAft>
                          <a:spcPts val="1413"/>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800">
                          <a:solidFill>
                            <a:srgbClr val="666633"/>
                          </a:solidFill>
                          <a:latin typeface="Times New Roman" panose="02020603050405020304" pitchFamily="18" charset="0"/>
                          <a:ea typeface="Microsoft YaHei" panose="020B0503020204020204" pitchFamily="34" charset="-122"/>
                        </a:defRPr>
                      </a:lvl1pPr>
                      <a:lvl2pPr>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400">
                          <a:solidFill>
                            <a:srgbClr val="666633"/>
                          </a:solidFill>
                          <a:latin typeface="Times New Roman" panose="02020603050405020304" pitchFamily="18" charset="0"/>
                          <a:ea typeface="Microsoft YaHei" panose="020B0503020204020204" pitchFamily="34" charset="-122"/>
                        </a:defRPr>
                      </a:lvl2pPr>
                      <a:lvl3pPr>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000">
                          <a:solidFill>
                            <a:srgbClr val="666633"/>
                          </a:solidFill>
                          <a:latin typeface="Times New Roman" panose="02020603050405020304" pitchFamily="18" charset="0"/>
                          <a:ea typeface="Microsoft YaHei" panose="020B0503020204020204" pitchFamily="34" charset="-122"/>
                        </a:defRPr>
                      </a:lvl3pPr>
                      <a:lvl4pPr>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666633"/>
                          </a:solidFill>
                          <a:latin typeface="Times New Roman" panose="02020603050405020304" pitchFamily="18" charset="0"/>
                          <a:ea typeface="Microsoft YaHei" panose="020B0503020204020204" pitchFamily="34" charset="-122"/>
                        </a:defRPr>
                      </a:lvl4pPr>
                      <a:lvl5pPr>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666633"/>
                          </a:solidFill>
                          <a:latin typeface="Times New Roman" panose="02020603050405020304" pitchFamily="18" charset="0"/>
                          <a:ea typeface="Microsoft YaHei" panose="020B0503020204020204" pitchFamily="34" charset="-122"/>
                        </a:defRPr>
                      </a:lvl5pPr>
                      <a:lvl6pPr marL="2514600" indent="-228600" defTabSz="457200" fontAlgn="base" hangingPunct="0">
                        <a:lnSpc>
                          <a:spcPct val="95000"/>
                        </a:lnSpc>
                        <a:spcBef>
                          <a:spcPct val="0"/>
                        </a:spcBef>
                        <a:spcAft>
                          <a:spcPts val="288"/>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666633"/>
                          </a:solidFill>
                          <a:latin typeface="Times New Roman" panose="02020603050405020304" pitchFamily="18" charset="0"/>
                          <a:ea typeface="Microsoft YaHei" panose="020B0503020204020204" pitchFamily="34" charset="-122"/>
                        </a:defRPr>
                      </a:lvl6pPr>
                      <a:lvl7pPr marL="2971800" indent="-228600" defTabSz="457200" fontAlgn="base" hangingPunct="0">
                        <a:lnSpc>
                          <a:spcPct val="95000"/>
                        </a:lnSpc>
                        <a:spcBef>
                          <a:spcPct val="0"/>
                        </a:spcBef>
                        <a:spcAft>
                          <a:spcPts val="288"/>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666633"/>
                          </a:solidFill>
                          <a:latin typeface="Times New Roman" panose="02020603050405020304" pitchFamily="18" charset="0"/>
                          <a:ea typeface="Microsoft YaHei" panose="020B0503020204020204" pitchFamily="34" charset="-122"/>
                        </a:defRPr>
                      </a:lvl7pPr>
                      <a:lvl8pPr marL="3429000" indent="-228600" defTabSz="457200" fontAlgn="base" hangingPunct="0">
                        <a:lnSpc>
                          <a:spcPct val="95000"/>
                        </a:lnSpc>
                        <a:spcBef>
                          <a:spcPct val="0"/>
                        </a:spcBef>
                        <a:spcAft>
                          <a:spcPts val="288"/>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666633"/>
                          </a:solidFill>
                          <a:latin typeface="Times New Roman" panose="02020603050405020304" pitchFamily="18" charset="0"/>
                          <a:ea typeface="Microsoft YaHei" panose="020B0503020204020204" pitchFamily="34" charset="-122"/>
                        </a:defRPr>
                      </a:lvl8pPr>
                      <a:lvl9pPr marL="3886200" indent="-228600" defTabSz="457200" fontAlgn="base" hangingPunct="0">
                        <a:lnSpc>
                          <a:spcPct val="95000"/>
                        </a:lnSpc>
                        <a:spcBef>
                          <a:spcPct val="0"/>
                        </a:spcBef>
                        <a:spcAft>
                          <a:spcPts val="288"/>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666633"/>
                          </a:solidFill>
                          <a:latin typeface="Times New Roman" panose="02020603050405020304" pitchFamily="18" charset="0"/>
                          <a:ea typeface="Microsoft YaHei" panose="020B0503020204020204" pitchFamily="34" charset="-122"/>
                        </a:defRPr>
                      </a:lvl9pPr>
                    </a:lstStyle>
                    <a:p>
                      <a:pPr marL="0" marR="0" lvl="0" indent="0" algn="ctr" defTabSz="457200" rtl="0" eaLnBrk="1" fontAlgn="base" latinLnBrk="0" hangingPunct="1">
                        <a:lnSpc>
                          <a:spcPct val="95000"/>
                        </a:lnSpc>
                        <a:spcBef>
                          <a:spcPct val="0"/>
                        </a:spcBef>
                        <a:spcAft>
                          <a:spcPct val="0"/>
                        </a:spcAft>
                        <a:buClrTx/>
                        <a:buSzPct val="124000"/>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altLang="en-US" sz="3200" b="0" i="0" u="none" strike="noStrike" cap="none" normalizeH="0" baseline="0" dirty="0" smtClean="0">
                          <a:ln>
                            <a:noFill/>
                          </a:ln>
                          <a:solidFill>
                            <a:srgbClr val="5F5C68"/>
                          </a:solidFill>
                          <a:effectLst/>
                          <a:latin typeface="Times New Roman" panose="02020603050405020304" pitchFamily="18" charset="0"/>
                          <a:cs typeface="Segoe UI" panose="020B0502040204020203" pitchFamily="34" charset="0"/>
                        </a:rPr>
                        <a:t>Fruits</a:t>
                      </a:r>
                    </a:p>
                  </a:txBody>
                  <a:tcPr marL="40225" marR="40225" marT="56201" marB="40225" anchor="ctr" horzOverflow="overflow">
                    <a:lnL w="5760" cap="flat" cmpd="sng" algn="ctr">
                      <a:solidFill>
                        <a:srgbClr val="6A6F72"/>
                      </a:solidFill>
                      <a:prstDash val="solid"/>
                      <a:round/>
                      <a:headEnd type="none" w="med" len="med"/>
                      <a:tailEnd type="none" w="med" len="med"/>
                    </a:lnL>
                    <a:lnR w="5760" cap="flat" cmpd="sng" algn="ctr">
                      <a:solidFill>
                        <a:srgbClr val="6A6F72"/>
                      </a:solidFill>
                      <a:prstDash val="solid"/>
                      <a:round/>
                      <a:headEnd type="none" w="med" len="med"/>
                      <a:tailEnd type="none" w="med" len="med"/>
                    </a:lnR>
                    <a:lnT w="5760" cap="flat" cmpd="sng" algn="ctr">
                      <a:solidFill>
                        <a:srgbClr val="6A6F72"/>
                      </a:solidFill>
                      <a:prstDash val="solid"/>
                      <a:round/>
                      <a:headEnd type="none" w="med" len="med"/>
                      <a:tailEnd type="none" w="med" len="med"/>
                    </a:lnT>
                    <a:lnB w="5760" cap="flat" cmpd="sng" algn="ctr">
                      <a:solidFill>
                        <a:srgbClr val="6A6F72"/>
                      </a:solidFill>
                      <a:prstDash val="solid"/>
                      <a:round/>
                      <a:headEnd type="none" w="med" len="med"/>
                      <a:tailEnd type="none" w="med" len="med"/>
                    </a:lnB>
                    <a:lnTlToBr>
                      <a:noFill/>
                    </a:lnTlToBr>
                    <a:lnBlToTr>
                      <a:noFill/>
                    </a:lnBlToTr>
                    <a:blipFill dpi="0" rotWithShape="0">
                      <a:blip r:embed="rId2"/>
                      <a:srcRect/>
                      <a:tile tx="0" ty="0" sx="100000" sy="100000" flip="none" algn="tl"/>
                    </a:blipFill>
                  </a:tcPr>
                </a:tc>
              </a:tr>
              <a:tr h="562335">
                <a:tc>
                  <a:txBody>
                    <a:bodyPr/>
                    <a:lstStyle>
                      <a:lvl1pPr>
                        <a:spcAft>
                          <a:spcPts val="1413"/>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800">
                          <a:solidFill>
                            <a:srgbClr val="666633"/>
                          </a:solidFill>
                          <a:latin typeface="Times New Roman" panose="02020603050405020304" pitchFamily="18" charset="0"/>
                          <a:ea typeface="Microsoft YaHei" panose="020B0503020204020204" pitchFamily="34" charset="-122"/>
                        </a:defRPr>
                      </a:lvl1pPr>
                      <a:lvl2pPr>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400">
                          <a:solidFill>
                            <a:srgbClr val="666633"/>
                          </a:solidFill>
                          <a:latin typeface="Times New Roman" panose="02020603050405020304" pitchFamily="18" charset="0"/>
                          <a:ea typeface="Microsoft YaHei" panose="020B0503020204020204" pitchFamily="34" charset="-122"/>
                        </a:defRPr>
                      </a:lvl2pPr>
                      <a:lvl3pPr>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000">
                          <a:solidFill>
                            <a:srgbClr val="666633"/>
                          </a:solidFill>
                          <a:latin typeface="Times New Roman" panose="02020603050405020304" pitchFamily="18" charset="0"/>
                          <a:ea typeface="Microsoft YaHei" panose="020B0503020204020204" pitchFamily="34" charset="-122"/>
                        </a:defRPr>
                      </a:lvl3pPr>
                      <a:lvl4pPr>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666633"/>
                          </a:solidFill>
                          <a:latin typeface="Times New Roman" panose="02020603050405020304" pitchFamily="18" charset="0"/>
                          <a:ea typeface="Microsoft YaHei" panose="020B0503020204020204" pitchFamily="34" charset="-122"/>
                        </a:defRPr>
                      </a:lvl4pPr>
                      <a:lvl5pPr>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666633"/>
                          </a:solidFill>
                          <a:latin typeface="Times New Roman" panose="02020603050405020304" pitchFamily="18" charset="0"/>
                          <a:ea typeface="Microsoft YaHei" panose="020B0503020204020204" pitchFamily="34" charset="-122"/>
                        </a:defRPr>
                      </a:lvl5pPr>
                      <a:lvl6pPr marL="2514600" indent="-228600" defTabSz="457200" fontAlgn="base" hangingPunct="0">
                        <a:lnSpc>
                          <a:spcPct val="95000"/>
                        </a:lnSpc>
                        <a:spcBef>
                          <a:spcPct val="0"/>
                        </a:spcBef>
                        <a:spcAft>
                          <a:spcPts val="288"/>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666633"/>
                          </a:solidFill>
                          <a:latin typeface="Times New Roman" panose="02020603050405020304" pitchFamily="18" charset="0"/>
                          <a:ea typeface="Microsoft YaHei" panose="020B0503020204020204" pitchFamily="34" charset="-122"/>
                        </a:defRPr>
                      </a:lvl6pPr>
                      <a:lvl7pPr marL="2971800" indent="-228600" defTabSz="457200" fontAlgn="base" hangingPunct="0">
                        <a:lnSpc>
                          <a:spcPct val="95000"/>
                        </a:lnSpc>
                        <a:spcBef>
                          <a:spcPct val="0"/>
                        </a:spcBef>
                        <a:spcAft>
                          <a:spcPts val="288"/>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666633"/>
                          </a:solidFill>
                          <a:latin typeface="Times New Roman" panose="02020603050405020304" pitchFamily="18" charset="0"/>
                          <a:ea typeface="Microsoft YaHei" panose="020B0503020204020204" pitchFamily="34" charset="-122"/>
                        </a:defRPr>
                      </a:lvl7pPr>
                      <a:lvl8pPr marL="3429000" indent="-228600" defTabSz="457200" fontAlgn="base" hangingPunct="0">
                        <a:lnSpc>
                          <a:spcPct val="95000"/>
                        </a:lnSpc>
                        <a:spcBef>
                          <a:spcPct val="0"/>
                        </a:spcBef>
                        <a:spcAft>
                          <a:spcPts val="288"/>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666633"/>
                          </a:solidFill>
                          <a:latin typeface="Times New Roman" panose="02020603050405020304" pitchFamily="18" charset="0"/>
                          <a:ea typeface="Microsoft YaHei" panose="020B0503020204020204" pitchFamily="34" charset="-122"/>
                        </a:defRPr>
                      </a:lvl8pPr>
                      <a:lvl9pPr marL="3886200" indent="-228600" defTabSz="457200" fontAlgn="base" hangingPunct="0">
                        <a:lnSpc>
                          <a:spcPct val="95000"/>
                        </a:lnSpc>
                        <a:spcBef>
                          <a:spcPct val="0"/>
                        </a:spcBef>
                        <a:spcAft>
                          <a:spcPts val="288"/>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666633"/>
                          </a:solidFill>
                          <a:latin typeface="Times New Roman" panose="02020603050405020304" pitchFamily="18" charset="0"/>
                          <a:ea typeface="Microsoft YaHei" panose="020B0503020204020204" pitchFamily="34" charset="-122"/>
                        </a:defRPr>
                      </a:lvl9pPr>
                    </a:lstStyle>
                    <a:p>
                      <a:pPr marL="0" marR="0" lvl="0" indent="0" algn="l" defTabSz="457200" rtl="0" eaLnBrk="1" fontAlgn="base" latinLnBrk="0" hangingPunct="1">
                        <a:lnSpc>
                          <a:spcPct val="95000"/>
                        </a:lnSpc>
                        <a:spcBef>
                          <a:spcPct val="0"/>
                        </a:spcBef>
                        <a:spcAft>
                          <a:spcPct val="0"/>
                        </a:spcAft>
                        <a:buClrTx/>
                        <a:buSzPct val="124000"/>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altLang="en-US" sz="3200" b="0" i="0" u="none" strike="noStrike" cap="none" normalizeH="0" baseline="0" smtClean="0">
                          <a:ln>
                            <a:noFill/>
                          </a:ln>
                          <a:solidFill>
                            <a:srgbClr val="626053"/>
                          </a:solidFill>
                          <a:effectLst/>
                          <a:latin typeface="Times New Roman" panose="02020603050405020304" pitchFamily="18" charset="0"/>
                          <a:cs typeface="Segoe UI" panose="020B0502040204020203" pitchFamily="34" charset="0"/>
                        </a:rPr>
                        <a:t>Baptism</a:t>
                      </a:r>
                    </a:p>
                  </a:txBody>
                  <a:tcPr marL="40225" marR="40225" marT="56201" marB="40225" anchor="ctr" horzOverflow="overflow">
                    <a:lnL w="5760" cap="flat" cmpd="sng" algn="ctr">
                      <a:solidFill>
                        <a:srgbClr val="6A6F72"/>
                      </a:solidFill>
                      <a:prstDash val="solid"/>
                      <a:round/>
                      <a:headEnd type="none" w="med" len="med"/>
                      <a:tailEnd type="none" w="med" len="med"/>
                    </a:lnL>
                    <a:lnR w="5760" cap="flat" cmpd="sng" algn="ctr">
                      <a:solidFill>
                        <a:srgbClr val="6A6F72"/>
                      </a:solidFill>
                      <a:prstDash val="solid"/>
                      <a:round/>
                      <a:headEnd type="none" w="med" len="med"/>
                      <a:tailEnd type="none" w="med" len="med"/>
                    </a:lnR>
                    <a:lnT w="5760" cap="flat" cmpd="sng" algn="ctr">
                      <a:solidFill>
                        <a:srgbClr val="6A6F72"/>
                      </a:solidFill>
                      <a:prstDash val="solid"/>
                      <a:round/>
                      <a:headEnd type="none" w="med" len="med"/>
                      <a:tailEnd type="none" w="med" len="med"/>
                    </a:lnT>
                    <a:lnB w="5760" cap="flat" cmpd="sng" algn="ctr">
                      <a:solidFill>
                        <a:srgbClr val="6A6F72"/>
                      </a:solidFill>
                      <a:prstDash val="solid"/>
                      <a:round/>
                      <a:headEnd type="none" w="med" len="med"/>
                      <a:tailEnd type="none" w="med" len="med"/>
                    </a:lnB>
                    <a:lnTlToBr>
                      <a:noFill/>
                    </a:lnTlToBr>
                    <a:lnBlToTr>
                      <a:noFill/>
                    </a:lnBlToTr>
                    <a:noFill/>
                  </a:tcPr>
                </a:tc>
              </a:tr>
              <a:tr h="562335">
                <a:tc>
                  <a:txBody>
                    <a:bodyPr/>
                    <a:lstStyle>
                      <a:lvl1pPr>
                        <a:spcAft>
                          <a:spcPts val="1413"/>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800">
                          <a:solidFill>
                            <a:srgbClr val="666633"/>
                          </a:solidFill>
                          <a:latin typeface="Times New Roman" panose="02020603050405020304" pitchFamily="18" charset="0"/>
                          <a:ea typeface="Microsoft YaHei" panose="020B0503020204020204" pitchFamily="34" charset="-122"/>
                        </a:defRPr>
                      </a:lvl1pPr>
                      <a:lvl2pPr>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400">
                          <a:solidFill>
                            <a:srgbClr val="666633"/>
                          </a:solidFill>
                          <a:latin typeface="Times New Roman" panose="02020603050405020304" pitchFamily="18" charset="0"/>
                          <a:ea typeface="Microsoft YaHei" panose="020B0503020204020204" pitchFamily="34" charset="-122"/>
                        </a:defRPr>
                      </a:lvl2pPr>
                      <a:lvl3pPr>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000">
                          <a:solidFill>
                            <a:srgbClr val="666633"/>
                          </a:solidFill>
                          <a:latin typeface="Times New Roman" panose="02020603050405020304" pitchFamily="18" charset="0"/>
                          <a:ea typeface="Microsoft YaHei" panose="020B0503020204020204" pitchFamily="34" charset="-122"/>
                        </a:defRPr>
                      </a:lvl3pPr>
                      <a:lvl4pPr>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666633"/>
                          </a:solidFill>
                          <a:latin typeface="Times New Roman" panose="02020603050405020304" pitchFamily="18" charset="0"/>
                          <a:ea typeface="Microsoft YaHei" panose="020B0503020204020204" pitchFamily="34" charset="-122"/>
                        </a:defRPr>
                      </a:lvl4pPr>
                      <a:lvl5pPr>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666633"/>
                          </a:solidFill>
                          <a:latin typeface="Times New Roman" panose="02020603050405020304" pitchFamily="18" charset="0"/>
                          <a:ea typeface="Microsoft YaHei" panose="020B0503020204020204" pitchFamily="34" charset="-122"/>
                        </a:defRPr>
                      </a:lvl5pPr>
                      <a:lvl6pPr marL="2514600" indent="-228600" defTabSz="457200" fontAlgn="base" hangingPunct="0">
                        <a:lnSpc>
                          <a:spcPct val="95000"/>
                        </a:lnSpc>
                        <a:spcBef>
                          <a:spcPct val="0"/>
                        </a:spcBef>
                        <a:spcAft>
                          <a:spcPts val="288"/>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666633"/>
                          </a:solidFill>
                          <a:latin typeface="Times New Roman" panose="02020603050405020304" pitchFamily="18" charset="0"/>
                          <a:ea typeface="Microsoft YaHei" panose="020B0503020204020204" pitchFamily="34" charset="-122"/>
                        </a:defRPr>
                      </a:lvl6pPr>
                      <a:lvl7pPr marL="2971800" indent="-228600" defTabSz="457200" fontAlgn="base" hangingPunct="0">
                        <a:lnSpc>
                          <a:spcPct val="95000"/>
                        </a:lnSpc>
                        <a:spcBef>
                          <a:spcPct val="0"/>
                        </a:spcBef>
                        <a:spcAft>
                          <a:spcPts val="288"/>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666633"/>
                          </a:solidFill>
                          <a:latin typeface="Times New Roman" panose="02020603050405020304" pitchFamily="18" charset="0"/>
                          <a:ea typeface="Microsoft YaHei" panose="020B0503020204020204" pitchFamily="34" charset="-122"/>
                        </a:defRPr>
                      </a:lvl7pPr>
                      <a:lvl8pPr marL="3429000" indent="-228600" defTabSz="457200" fontAlgn="base" hangingPunct="0">
                        <a:lnSpc>
                          <a:spcPct val="95000"/>
                        </a:lnSpc>
                        <a:spcBef>
                          <a:spcPct val="0"/>
                        </a:spcBef>
                        <a:spcAft>
                          <a:spcPts val="288"/>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666633"/>
                          </a:solidFill>
                          <a:latin typeface="Times New Roman" panose="02020603050405020304" pitchFamily="18" charset="0"/>
                          <a:ea typeface="Microsoft YaHei" panose="020B0503020204020204" pitchFamily="34" charset="-122"/>
                        </a:defRPr>
                      </a:lvl8pPr>
                      <a:lvl9pPr marL="3886200" indent="-228600" defTabSz="457200" fontAlgn="base" hangingPunct="0">
                        <a:lnSpc>
                          <a:spcPct val="95000"/>
                        </a:lnSpc>
                        <a:spcBef>
                          <a:spcPct val="0"/>
                        </a:spcBef>
                        <a:spcAft>
                          <a:spcPts val="288"/>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666633"/>
                          </a:solidFill>
                          <a:latin typeface="Times New Roman" panose="02020603050405020304" pitchFamily="18" charset="0"/>
                          <a:ea typeface="Microsoft YaHei" panose="020B0503020204020204" pitchFamily="34" charset="-122"/>
                        </a:defRPr>
                      </a:lvl9pPr>
                    </a:lstStyle>
                    <a:p>
                      <a:pPr marL="0" marR="0" lvl="0" indent="0" algn="l" defTabSz="457200" rtl="0" eaLnBrk="1" fontAlgn="base" latinLnBrk="0" hangingPunct="1">
                        <a:lnSpc>
                          <a:spcPct val="95000"/>
                        </a:lnSpc>
                        <a:spcBef>
                          <a:spcPct val="0"/>
                        </a:spcBef>
                        <a:spcAft>
                          <a:spcPct val="0"/>
                        </a:spcAft>
                        <a:buClrTx/>
                        <a:buSzPct val="124000"/>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altLang="en-US" sz="3200" b="0" i="0" u="none" strike="noStrike" cap="none" normalizeH="0" baseline="0" smtClean="0">
                          <a:ln>
                            <a:noFill/>
                          </a:ln>
                          <a:solidFill>
                            <a:srgbClr val="626053"/>
                          </a:solidFill>
                          <a:effectLst/>
                          <a:latin typeface="Times New Roman" panose="02020603050405020304" pitchFamily="18" charset="0"/>
                          <a:cs typeface="Segoe UI" panose="020B0502040204020203" pitchFamily="34" charset="0"/>
                        </a:rPr>
                        <a:t>Remission of Sins</a:t>
                      </a:r>
                    </a:p>
                  </a:txBody>
                  <a:tcPr marL="40225" marR="40225" marT="55702" marB="40225" anchor="ctr" horzOverflow="overflow">
                    <a:lnL w="5760" cap="flat" cmpd="sng" algn="ctr">
                      <a:solidFill>
                        <a:srgbClr val="6A6F72"/>
                      </a:solidFill>
                      <a:prstDash val="solid"/>
                      <a:round/>
                      <a:headEnd type="none" w="med" len="med"/>
                      <a:tailEnd type="none" w="med" len="med"/>
                    </a:lnL>
                    <a:lnR w="5760" cap="flat" cmpd="sng" algn="ctr">
                      <a:solidFill>
                        <a:srgbClr val="6A6F72"/>
                      </a:solidFill>
                      <a:prstDash val="solid"/>
                      <a:round/>
                      <a:headEnd type="none" w="med" len="med"/>
                      <a:tailEnd type="none" w="med" len="med"/>
                    </a:lnR>
                    <a:lnT w="5760" cap="flat" cmpd="sng" algn="ctr">
                      <a:solidFill>
                        <a:srgbClr val="6A6F72"/>
                      </a:solidFill>
                      <a:prstDash val="solid"/>
                      <a:round/>
                      <a:headEnd type="none" w="med" len="med"/>
                      <a:tailEnd type="none" w="med" len="med"/>
                    </a:lnT>
                    <a:lnB w="5760" cap="flat" cmpd="sng" algn="ctr">
                      <a:solidFill>
                        <a:srgbClr val="6A6F72"/>
                      </a:solidFill>
                      <a:prstDash val="solid"/>
                      <a:round/>
                      <a:headEnd type="none" w="med" len="med"/>
                      <a:tailEnd type="none" w="med" len="med"/>
                    </a:lnB>
                    <a:lnTlToBr>
                      <a:noFill/>
                    </a:lnTlToBr>
                    <a:lnBlToTr>
                      <a:noFill/>
                    </a:lnBlToTr>
                    <a:noFill/>
                  </a:tcPr>
                </a:tc>
              </a:tr>
              <a:tr h="562335">
                <a:tc>
                  <a:txBody>
                    <a:bodyPr/>
                    <a:lstStyle>
                      <a:lvl1pPr>
                        <a:spcAft>
                          <a:spcPts val="1413"/>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800">
                          <a:solidFill>
                            <a:srgbClr val="666633"/>
                          </a:solidFill>
                          <a:latin typeface="Times New Roman" panose="02020603050405020304" pitchFamily="18" charset="0"/>
                          <a:ea typeface="Microsoft YaHei" panose="020B0503020204020204" pitchFamily="34" charset="-122"/>
                        </a:defRPr>
                      </a:lvl1pPr>
                      <a:lvl2pPr>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400">
                          <a:solidFill>
                            <a:srgbClr val="666633"/>
                          </a:solidFill>
                          <a:latin typeface="Times New Roman" panose="02020603050405020304" pitchFamily="18" charset="0"/>
                          <a:ea typeface="Microsoft YaHei" panose="020B0503020204020204" pitchFamily="34" charset="-122"/>
                        </a:defRPr>
                      </a:lvl2pPr>
                      <a:lvl3pPr>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000">
                          <a:solidFill>
                            <a:srgbClr val="666633"/>
                          </a:solidFill>
                          <a:latin typeface="Times New Roman" panose="02020603050405020304" pitchFamily="18" charset="0"/>
                          <a:ea typeface="Microsoft YaHei" panose="020B0503020204020204" pitchFamily="34" charset="-122"/>
                        </a:defRPr>
                      </a:lvl3pPr>
                      <a:lvl4pPr>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666633"/>
                          </a:solidFill>
                          <a:latin typeface="Times New Roman" panose="02020603050405020304" pitchFamily="18" charset="0"/>
                          <a:ea typeface="Microsoft YaHei" panose="020B0503020204020204" pitchFamily="34" charset="-122"/>
                        </a:defRPr>
                      </a:lvl4pPr>
                      <a:lvl5pPr>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666633"/>
                          </a:solidFill>
                          <a:latin typeface="Times New Roman" panose="02020603050405020304" pitchFamily="18" charset="0"/>
                          <a:ea typeface="Microsoft YaHei" panose="020B0503020204020204" pitchFamily="34" charset="-122"/>
                        </a:defRPr>
                      </a:lvl5pPr>
                      <a:lvl6pPr marL="2514600" indent="-228600" defTabSz="457200" fontAlgn="base" hangingPunct="0">
                        <a:lnSpc>
                          <a:spcPct val="95000"/>
                        </a:lnSpc>
                        <a:spcBef>
                          <a:spcPct val="0"/>
                        </a:spcBef>
                        <a:spcAft>
                          <a:spcPts val="288"/>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666633"/>
                          </a:solidFill>
                          <a:latin typeface="Times New Roman" panose="02020603050405020304" pitchFamily="18" charset="0"/>
                          <a:ea typeface="Microsoft YaHei" panose="020B0503020204020204" pitchFamily="34" charset="-122"/>
                        </a:defRPr>
                      </a:lvl6pPr>
                      <a:lvl7pPr marL="2971800" indent="-228600" defTabSz="457200" fontAlgn="base" hangingPunct="0">
                        <a:lnSpc>
                          <a:spcPct val="95000"/>
                        </a:lnSpc>
                        <a:spcBef>
                          <a:spcPct val="0"/>
                        </a:spcBef>
                        <a:spcAft>
                          <a:spcPts val="288"/>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666633"/>
                          </a:solidFill>
                          <a:latin typeface="Times New Roman" panose="02020603050405020304" pitchFamily="18" charset="0"/>
                          <a:ea typeface="Microsoft YaHei" panose="020B0503020204020204" pitchFamily="34" charset="-122"/>
                        </a:defRPr>
                      </a:lvl7pPr>
                      <a:lvl8pPr marL="3429000" indent="-228600" defTabSz="457200" fontAlgn="base" hangingPunct="0">
                        <a:lnSpc>
                          <a:spcPct val="95000"/>
                        </a:lnSpc>
                        <a:spcBef>
                          <a:spcPct val="0"/>
                        </a:spcBef>
                        <a:spcAft>
                          <a:spcPts val="288"/>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666633"/>
                          </a:solidFill>
                          <a:latin typeface="Times New Roman" panose="02020603050405020304" pitchFamily="18" charset="0"/>
                          <a:ea typeface="Microsoft YaHei" panose="020B0503020204020204" pitchFamily="34" charset="-122"/>
                        </a:defRPr>
                      </a:lvl8pPr>
                      <a:lvl9pPr marL="3886200" indent="-228600" defTabSz="457200" fontAlgn="base" hangingPunct="0">
                        <a:lnSpc>
                          <a:spcPct val="95000"/>
                        </a:lnSpc>
                        <a:spcBef>
                          <a:spcPct val="0"/>
                        </a:spcBef>
                        <a:spcAft>
                          <a:spcPts val="288"/>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666633"/>
                          </a:solidFill>
                          <a:latin typeface="Times New Roman" panose="02020603050405020304" pitchFamily="18" charset="0"/>
                          <a:ea typeface="Microsoft YaHei" panose="020B0503020204020204" pitchFamily="34" charset="-122"/>
                        </a:defRPr>
                      </a:lvl9pPr>
                    </a:lstStyle>
                    <a:p>
                      <a:pPr marL="0" marR="0" lvl="0" indent="0" algn="l" defTabSz="457200" rtl="0" eaLnBrk="1" fontAlgn="base" latinLnBrk="0" hangingPunct="1">
                        <a:lnSpc>
                          <a:spcPct val="95000"/>
                        </a:lnSpc>
                        <a:spcBef>
                          <a:spcPct val="0"/>
                        </a:spcBef>
                        <a:spcAft>
                          <a:spcPct val="0"/>
                        </a:spcAft>
                        <a:buClrTx/>
                        <a:buSzPct val="124000"/>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altLang="en-US" sz="3200" b="0" i="0" u="none" strike="noStrike" cap="none" normalizeH="0" baseline="0" smtClean="0">
                          <a:ln>
                            <a:noFill/>
                          </a:ln>
                          <a:solidFill>
                            <a:srgbClr val="626053"/>
                          </a:solidFill>
                          <a:effectLst/>
                          <a:latin typeface="Times New Roman" panose="02020603050405020304" pitchFamily="18" charset="0"/>
                          <a:cs typeface="Segoe UI" panose="020B0502040204020203" pitchFamily="34" charset="0"/>
                        </a:rPr>
                        <a:t>Meekness</a:t>
                      </a:r>
                    </a:p>
                  </a:txBody>
                  <a:tcPr marL="40225" marR="40225" marT="55702" marB="40225" anchor="ctr" horzOverflow="overflow">
                    <a:lnL w="5760" cap="flat" cmpd="sng" algn="ctr">
                      <a:solidFill>
                        <a:srgbClr val="6A6F72"/>
                      </a:solidFill>
                      <a:prstDash val="solid"/>
                      <a:round/>
                      <a:headEnd type="none" w="med" len="med"/>
                      <a:tailEnd type="none" w="med" len="med"/>
                    </a:lnL>
                    <a:lnR w="5760" cap="flat" cmpd="sng" algn="ctr">
                      <a:solidFill>
                        <a:srgbClr val="6A6F72"/>
                      </a:solidFill>
                      <a:prstDash val="solid"/>
                      <a:round/>
                      <a:headEnd type="none" w="med" len="med"/>
                      <a:tailEnd type="none" w="med" len="med"/>
                    </a:lnR>
                    <a:lnT w="5760" cap="flat" cmpd="sng" algn="ctr">
                      <a:solidFill>
                        <a:srgbClr val="6A6F72"/>
                      </a:solidFill>
                      <a:prstDash val="solid"/>
                      <a:round/>
                      <a:headEnd type="none" w="med" len="med"/>
                      <a:tailEnd type="none" w="med" len="med"/>
                    </a:lnT>
                    <a:lnB w="5760" cap="flat" cmpd="sng" algn="ctr">
                      <a:solidFill>
                        <a:srgbClr val="6A6F72"/>
                      </a:solidFill>
                      <a:prstDash val="solid"/>
                      <a:round/>
                      <a:headEnd type="none" w="med" len="med"/>
                      <a:tailEnd type="none" w="med" len="med"/>
                    </a:lnB>
                    <a:lnTlToBr>
                      <a:noFill/>
                    </a:lnTlToBr>
                    <a:lnBlToTr>
                      <a:noFill/>
                    </a:lnBlToTr>
                    <a:noFill/>
                  </a:tcPr>
                </a:tc>
              </a:tr>
              <a:tr h="562335">
                <a:tc>
                  <a:txBody>
                    <a:bodyPr/>
                    <a:lstStyle>
                      <a:lvl1pPr>
                        <a:spcAft>
                          <a:spcPts val="1413"/>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800">
                          <a:solidFill>
                            <a:srgbClr val="666633"/>
                          </a:solidFill>
                          <a:latin typeface="Times New Roman" panose="02020603050405020304" pitchFamily="18" charset="0"/>
                          <a:ea typeface="Microsoft YaHei" panose="020B0503020204020204" pitchFamily="34" charset="-122"/>
                        </a:defRPr>
                      </a:lvl1pPr>
                      <a:lvl2pPr>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400">
                          <a:solidFill>
                            <a:srgbClr val="666633"/>
                          </a:solidFill>
                          <a:latin typeface="Times New Roman" panose="02020603050405020304" pitchFamily="18" charset="0"/>
                          <a:ea typeface="Microsoft YaHei" panose="020B0503020204020204" pitchFamily="34" charset="-122"/>
                        </a:defRPr>
                      </a:lvl2pPr>
                      <a:lvl3pPr>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000">
                          <a:solidFill>
                            <a:srgbClr val="666633"/>
                          </a:solidFill>
                          <a:latin typeface="Times New Roman" panose="02020603050405020304" pitchFamily="18" charset="0"/>
                          <a:ea typeface="Microsoft YaHei" panose="020B0503020204020204" pitchFamily="34" charset="-122"/>
                        </a:defRPr>
                      </a:lvl3pPr>
                      <a:lvl4pPr>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666633"/>
                          </a:solidFill>
                          <a:latin typeface="Times New Roman" panose="02020603050405020304" pitchFamily="18" charset="0"/>
                          <a:ea typeface="Microsoft YaHei" panose="020B0503020204020204" pitchFamily="34" charset="-122"/>
                        </a:defRPr>
                      </a:lvl4pPr>
                      <a:lvl5pPr>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666633"/>
                          </a:solidFill>
                          <a:latin typeface="Times New Roman" panose="02020603050405020304" pitchFamily="18" charset="0"/>
                          <a:ea typeface="Microsoft YaHei" panose="020B0503020204020204" pitchFamily="34" charset="-122"/>
                        </a:defRPr>
                      </a:lvl5pPr>
                      <a:lvl6pPr marL="2514600" indent="-228600" defTabSz="457200" fontAlgn="base" hangingPunct="0">
                        <a:lnSpc>
                          <a:spcPct val="95000"/>
                        </a:lnSpc>
                        <a:spcBef>
                          <a:spcPct val="0"/>
                        </a:spcBef>
                        <a:spcAft>
                          <a:spcPts val="288"/>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666633"/>
                          </a:solidFill>
                          <a:latin typeface="Times New Roman" panose="02020603050405020304" pitchFamily="18" charset="0"/>
                          <a:ea typeface="Microsoft YaHei" panose="020B0503020204020204" pitchFamily="34" charset="-122"/>
                        </a:defRPr>
                      </a:lvl6pPr>
                      <a:lvl7pPr marL="2971800" indent="-228600" defTabSz="457200" fontAlgn="base" hangingPunct="0">
                        <a:lnSpc>
                          <a:spcPct val="95000"/>
                        </a:lnSpc>
                        <a:spcBef>
                          <a:spcPct val="0"/>
                        </a:spcBef>
                        <a:spcAft>
                          <a:spcPts val="288"/>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666633"/>
                          </a:solidFill>
                          <a:latin typeface="Times New Roman" panose="02020603050405020304" pitchFamily="18" charset="0"/>
                          <a:ea typeface="Microsoft YaHei" panose="020B0503020204020204" pitchFamily="34" charset="-122"/>
                        </a:defRPr>
                      </a:lvl7pPr>
                      <a:lvl8pPr marL="3429000" indent="-228600" defTabSz="457200" fontAlgn="base" hangingPunct="0">
                        <a:lnSpc>
                          <a:spcPct val="95000"/>
                        </a:lnSpc>
                        <a:spcBef>
                          <a:spcPct val="0"/>
                        </a:spcBef>
                        <a:spcAft>
                          <a:spcPts val="288"/>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666633"/>
                          </a:solidFill>
                          <a:latin typeface="Times New Roman" panose="02020603050405020304" pitchFamily="18" charset="0"/>
                          <a:ea typeface="Microsoft YaHei" panose="020B0503020204020204" pitchFamily="34" charset="-122"/>
                        </a:defRPr>
                      </a:lvl8pPr>
                      <a:lvl9pPr marL="3886200" indent="-228600" defTabSz="457200" fontAlgn="base" hangingPunct="0">
                        <a:lnSpc>
                          <a:spcPct val="95000"/>
                        </a:lnSpc>
                        <a:spcBef>
                          <a:spcPct val="0"/>
                        </a:spcBef>
                        <a:spcAft>
                          <a:spcPts val="288"/>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666633"/>
                          </a:solidFill>
                          <a:latin typeface="Times New Roman" panose="02020603050405020304" pitchFamily="18" charset="0"/>
                          <a:ea typeface="Microsoft YaHei" panose="020B0503020204020204" pitchFamily="34" charset="-122"/>
                        </a:defRPr>
                      </a:lvl9pPr>
                    </a:lstStyle>
                    <a:p>
                      <a:pPr marL="0" marR="0" lvl="0" indent="0" algn="l" defTabSz="457200" rtl="0" eaLnBrk="1" fontAlgn="base" latinLnBrk="0" hangingPunct="1">
                        <a:lnSpc>
                          <a:spcPct val="95000"/>
                        </a:lnSpc>
                        <a:spcBef>
                          <a:spcPct val="0"/>
                        </a:spcBef>
                        <a:spcAft>
                          <a:spcPct val="0"/>
                        </a:spcAft>
                        <a:buClrTx/>
                        <a:buSzPct val="124000"/>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altLang="en-US" sz="3200" b="0" i="0" u="none" strike="noStrike" cap="none" normalizeH="0" baseline="0" dirty="0" smtClean="0">
                          <a:ln>
                            <a:noFill/>
                          </a:ln>
                          <a:solidFill>
                            <a:srgbClr val="626053"/>
                          </a:solidFill>
                          <a:effectLst/>
                          <a:latin typeface="Times New Roman" panose="02020603050405020304" pitchFamily="18" charset="0"/>
                          <a:cs typeface="Segoe UI" panose="020B0502040204020203" pitchFamily="34" charset="0"/>
                        </a:rPr>
                        <a:t>Lowliness of Heart</a:t>
                      </a:r>
                    </a:p>
                  </a:txBody>
                  <a:tcPr marL="40225" marR="40225" marT="55702" marB="40225" anchor="ctr" horzOverflow="overflow">
                    <a:lnL w="5760" cap="flat" cmpd="sng" algn="ctr">
                      <a:solidFill>
                        <a:srgbClr val="6A6F72"/>
                      </a:solidFill>
                      <a:prstDash val="solid"/>
                      <a:round/>
                      <a:headEnd type="none" w="med" len="med"/>
                      <a:tailEnd type="none" w="med" len="med"/>
                    </a:lnL>
                    <a:lnR w="5760" cap="flat" cmpd="sng" algn="ctr">
                      <a:solidFill>
                        <a:srgbClr val="6A6F72"/>
                      </a:solidFill>
                      <a:prstDash val="solid"/>
                      <a:round/>
                      <a:headEnd type="none" w="med" len="med"/>
                      <a:tailEnd type="none" w="med" len="med"/>
                    </a:lnR>
                    <a:lnT w="5760" cap="flat" cmpd="sng" algn="ctr">
                      <a:solidFill>
                        <a:srgbClr val="6A6F72"/>
                      </a:solidFill>
                      <a:prstDash val="solid"/>
                      <a:round/>
                      <a:headEnd type="none" w="med" len="med"/>
                      <a:tailEnd type="none" w="med" len="med"/>
                    </a:lnT>
                    <a:lnB w="5760" cap="flat" cmpd="sng" algn="ctr">
                      <a:solidFill>
                        <a:srgbClr val="6A6F72"/>
                      </a:solidFill>
                      <a:prstDash val="solid"/>
                      <a:round/>
                      <a:headEnd type="none" w="med" len="med"/>
                      <a:tailEnd type="none" w="med" len="med"/>
                    </a:lnB>
                    <a:lnTlToBr>
                      <a:noFill/>
                    </a:lnTlToBr>
                    <a:lnBlToTr>
                      <a:noFill/>
                    </a:lnBlToTr>
                    <a:noFill/>
                  </a:tcPr>
                </a:tc>
              </a:tr>
              <a:tr h="562335">
                <a:tc>
                  <a:txBody>
                    <a:bodyPr/>
                    <a:lstStyle>
                      <a:lvl1pPr>
                        <a:spcAft>
                          <a:spcPts val="1413"/>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800">
                          <a:solidFill>
                            <a:srgbClr val="666633"/>
                          </a:solidFill>
                          <a:latin typeface="Times New Roman" panose="02020603050405020304" pitchFamily="18" charset="0"/>
                          <a:ea typeface="Microsoft YaHei" panose="020B0503020204020204" pitchFamily="34" charset="-122"/>
                        </a:defRPr>
                      </a:lvl1pPr>
                      <a:lvl2pPr>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400">
                          <a:solidFill>
                            <a:srgbClr val="666633"/>
                          </a:solidFill>
                          <a:latin typeface="Times New Roman" panose="02020603050405020304" pitchFamily="18" charset="0"/>
                          <a:ea typeface="Microsoft YaHei" panose="020B0503020204020204" pitchFamily="34" charset="-122"/>
                        </a:defRPr>
                      </a:lvl2pPr>
                      <a:lvl3pPr>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000">
                          <a:solidFill>
                            <a:srgbClr val="666633"/>
                          </a:solidFill>
                          <a:latin typeface="Times New Roman" panose="02020603050405020304" pitchFamily="18" charset="0"/>
                          <a:ea typeface="Microsoft YaHei" panose="020B0503020204020204" pitchFamily="34" charset="-122"/>
                        </a:defRPr>
                      </a:lvl3pPr>
                      <a:lvl4pPr>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666633"/>
                          </a:solidFill>
                          <a:latin typeface="Times New Roman" panose="02020603050405020304" pitchFamily="18" charset="0"/>
                          <a:ea typeface="Microsoft YaHei" panose="020B0503020204020204" pitchFamily="34" charset="-122"/>
                        </a:defRPr>
                      </a:lvl4pPr>
                      <a:lvl5pPr>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666633"/>
                          </a:solidFill>
                          <a:latin typeface="Times New Roman" panose="02020603050405020304" pitchFamily="18" charset="0"/>
                          <a:ea typeface="Microsoft YaHei" panose="020B0503020204020204" pitchFamily="34" charset="-122"/>
                        </a:defRPr>
                      </a:lvl5pPr>
                      <a:lvl6pPr marL="2514600" indent="-228600" defTabSz="457200" fontAlgn="base" hangingPunct="0">
                        <a:lnSpc>
                          <a:spcPct val="95000"/>
                        </a:lnSpc>
                        <a:spcBef>
                          <a:spcPct val="0"/>
                        </a:spcBef>
                        <a:spcAft>
                          <a:spcPts val="288"/>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666633"/>
                          </a:solidFill>
                          <a:latin typeface="Times New Roman" panose="02020603050405020304" pitchFamily="18" charset="0"/>
                          <a:ea typeface="Microsoft YaHei" panose="020B0503020204020204" pitchFamily="34" charset="-122"/>
                        </a:defRPr>
                      </a:lvl6pPr>
                      <a:lvl7pPr marL="2971800" indent="-228600" defTabSz="457200" fontAlgn="base" hangingPunct="0">
                        <a:lnSpc>
                          <a:spcPct val="95000"/>
                        </a:lnSpc>
                        <a:spcBef>
                          <a:spcPct val="0"/>
                        </a:spcBef>
                        <a:spcAft>
                          <a:spcPts val="288"/>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666633"/>
                          </a:solidFill>
                          <a:latin typeface="Times New Roman" panose="02020603050405020304" pitchFamily="18" charset="0"/>
                          <a:ea typeface="Microsoft YaHei" panose="020B0503020204020204" pitchFamily="34" charset="-122"/>
                        </a:defRPr>
                      </a:lvl7pPr>
                      <a:lvl8pPr marL="3429000" indent="-228600" defTabSz="457200" fontAlgn="base" hangingPunct="0">
                        <a:lnSpc>
                          <a:spcPct val="95000"/>
                        </a:lnSpc>
                        <a:spcBef>
                          <a:spcPct val="0"/>
                        </a:spcBef>
                        <a:spcAft>
                          <a:spcPts val="288"/>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666633"/>
                          </a:solidFill>
                          <a:latin typeface="Times New Roman" panose="02020603050405020304" pitchFamily="18" charset="0"/>
                          <a:ea typeface="Microsoft YaHei" panose="020B0503020204020204" pitchFamily="34" charset="-122"/>
                        </a:defRPr>
                      </a:lvl8pPr>
                      <a:lvl9pPr marL="3886200" indent="-228600" defTabSz="457200" fontAlgn="base" hangingPunct="0">
                        <a:lnSpc>
                          <a:spcPct val="95000"/>
                        </a:lnSpc>
                        <a:spcBef>
                          <a:spcPct val="0"/>
                        </a:spcBef>
                        <a:spcAft>
                          <a:spcPts val="288"/>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666633"/>
                          </a:solidFill>
                          <a:latin typeface="Times New Roman" panose="02020603050405020304" pitchFamily="18" charset="0"/>
                          <a:ea typeface="Microsoft YaHei" panose="020B0503020204020204" pitchFamily="34" charset="-122"/>
                        </a:defRPr>
                      </a:lvl9pPr>
                    </a:lstStyle>
                    <a:p>
                      <a:pPr marL="0" marR="0" lvl="0" indent="0" algn="l" defTabSz="457200" rtl="0" eaLnBrk="1" fontAlgn="base" latinLnBrk="0" hangingPunct="1">
                        <a:lnSpc>
                          <a:spcPct val="95000"/>
                        </a:lnSpc>
                        <a:spcBef>
                          <a:spcPct val="0"/>
                        </a:spcBef>
                        <a:spcAft>
                          <a:spcPct val="0"/>
                        </a:spcAft>
                        <a:buClrTx/>
                        <a:buSzPct val="124000"/>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altLang="en-US" sz="3200" b="0" i="0" u="none" strike="noStrike" cap="none" normalizeH="0" baseline="0" smtClean="0">
                          <a:ln>
                            <a:noFill/>
                          </a:ln>
                          <a:solidFill>
                            <a:srgbClr val="626053"/>
                          </a:solidFill>
                          <a:effectLst/>
                          <a:latin typeface="Times New Roman" panose="02020603050405020304" pitchFamily="18" charset="0"/>
                          <a:cs typeface="Segoe UI" panose="020B0502040204020203" pitchFamily="34" charset="0"/>
                        </a:rPr>
                        <a:t>Visitations of the Holy Ghost</a:t>
                      </a:r>
                    </a:p>
                  </a:txBody>
                  <a:tcPr marL="40225" marR="40225" marT="55702" marB="40225" anchor="ctr" horzOverflow="overflow">
                    <a:lnL w="5760" cap="flat" cmpd="sng" algn="ctr">
                      <a:solidFill>
                        <a:srgbClr val="6A6F72"/>
                      </a:solidFill>
                      <a:prstDash val="solid"/>
                      <a:round/>
                      <a:headEnd type="none" w="med" len="med"/>
                      <a:tailEnd type="none" w="med" len="med"/>
                    </a:lnL>
                    <a:lnR w="5760" cap="flat" cmpd="sng" algn="ctr">
                      <a:solidFill>
                        <a:srgbClr val="6A6F72"/>
                      </a:solidFill>
                      <a:prstDash val="solid"/>
                      <a:round/>
                      <a:headEnd type="none" w="med" len="med"/>
                      <a:tailEnd type="none" w="med" len="med"/>
                    </a:lnR>
                    <a:lnT w="5760" cap="flat" cmpd="sng" algn="ctr">
                      <a:solidFill>
                        <a:srgbClr val="6A6F72"/>
                      </a:solidFill>
                      <a:prstDash val="solid"/>
                      <a:round/>
                      <a:headEnd type="none" w="med" len="med"/>
                      <a:tailEnd type="none" w="med" len="med"/>
                    </a:lnT>
                    <a:lnB w="5760" cap="flat" cmpd="sng" algn="ctr">
                      <a:solidFill>
                        <a:srgbClr val="6A6F72"/>
                      </a:solidFill>
                      <a:prstDash val="solid"/>
                      <a:round/>
                      <a:headEnd type="none" w="med" len="med"/>
                      <a:tailEnd type="none" w="med" len="med"/>
                    </a:lnB>
                    <a:lnTlToBr>
                      <a:noFill/>
                    </a:lnTlToBr>
                    <a:lnBlToTr>
                      <a:noFill/>
                    </a:lnBlToTr>
                    <a:noFill/>
                  </a:tcPr>
                </a:tc>
              </a:tr>
              <a:tr h="559819">
                <a:tc>
                  <a:txBody>
                    <a:bodyPr/>
                    <a:lstStyle>
                      <a:lvl1pPr>
                        <a:spcAft>
                          <a:spcPts val="1413"/>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800">
                          <a:solidFill>
                            <a:srgbClr val="666633"/>
                          </a:solidFill>
                          <a:latin typeface="Times New Roman" panose="02020603050405020304" pitchFamily="18" charset="0"/>
                          <a:ea typeface="Microsoft YaHei" panose="020B0503020204020204" pitchFamily="34" charset="-122"/>
                        </a:defRPr>
                      </a:lvl1pPr>
                      <a:lvl2pPr>
                        <a:spcAft>
                          <a:spcPts val="113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400">
                          <a:solidFill>
                            <a:srgbClr val="666633"/>
                          </a:solidFill>
                          <a:latin typeface="Times New Roman" panose="02020603050405020304" pitchFamily="18" charset="0"/>
                          <a:ea typeface="Microsoft YaHei" panose="020B0503020204020204" pitchFamily="34" charset="-122"/>
                        </a:defRPr>
                      </a:lvl2pPr>
                      <a:lvl3pPr>
                        <a:spcAft>
                          <a:spcPts val="85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sz="2000">
                          <a:solidFill>
                            <a:srgbClr val="666633"/>
                          </a:solidFill>
                          <a:latin typeface="Times New Roman" panose="02020603050405020304" pitchFamily="18" charset="0"/>
                          <a:ea typeface="Microsoft YaHei" panose="020B0503020204020204" pitchFamily="34" charset="-122"/>
                        </a:defRPr>
                      </a:lvl3pPr>
                      <a:lvl4pPr>
                        <a:spcAft>
                          <a:spcPts val="5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666633"/>
                          </a:solidFill>
                          <a:latin typeface="Times New Roman" panose="02020603050405020304" pitchFamily="18" charset="0"/>
                          <a:ea typeface="Microsoft YaHei" panose="020B0503020204020204" pitchFamily="34" charset="-122"/>
                        </a:defRPr>
                      </a:lvl4pPr>
                      <a:lvl5pPr>
                        <a:spcAft>
                          <a:spcPts val="288"/>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666633"/>
                          </a:solidFill>
                          <a:latin typeface="Times New Roman" panose="02020603050405020304" pitchFamily="18" charset="0"/>
                          <a:ea typeface="Microsoft YaHei" panose="020B0503020204020204" pitchFamily="34" charset="-122"/>
                        </a:defRPr>
                      </a:lvl5pPr>
                      <a:lvl6pPr marL="2514600" indent="-228600" defTabSz="457200" fontAlgn="base" hangingPunct="0">
                        <a:lnSpc>
                          <a:spcPct val="95000"/>
                        </a:lnSpc>
                        <a:spcBef>
                          <a:spcPct val="0"/>
                        </a:spcBef>
                        <a:spcAft>
                          <a:spcPts val="288"/>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666633"/>
                          </a:solidFill>
                          <a:latin typeface="Times New Roman" panose="02020603050405020304" pitchFamily="18" charset="0"/>
                          <a:ea typeface="Microsoft YaHei" panose="020B0503020204020204" pitchFamily="34" charset="-122"/>
                        </a:defRPr>
                      </a:lvl6pPr>
                      <a:lvl7pPr marL="2971800" indent="-228600" defTabSz="457200" fontAlgn="base" hangingPunct="0">
                        <a:lnSpc>
                          <a:spcPct val="95000"/>
                        </a:lnSpc>
                        <a:spcBef>
                          <a:spcPct val="0"/>
                        </a:spcBef>
                        <a:spcAft>
                          <a:spcPts val="288"/>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666633"/>
                          </a:solidFill>
                          <a:latin typeface="Times New Roman" panose="02020603050405020304" pitchFamily="18" charset="0"/>
                          <a:ea typeface="Microsoft YaHei" panose="020B0503020204020204" pitchFamily="34" charset="-122"/>
                        </a:defRPr>
                      </a:lvl7pPr>
                      <a:lvl8pPr marL="3429000" indent="-228600" defTabSz="457200" fontAlgn="base" hangingPunct="0">
                        <a:lnSpc>
                          <a:spcPct val="95000"/>
                        </a:lnSpc>
                        <a:spcBef>
                          <a:spcPct val="0"/>
                        </a:spcBef>
                        <a:spcAft>
                          <a:spcPts val="288"/>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666633"/>
                          </a:solidFill>
                          <a:latin typeface="Times New Roman" panose="02020603050405020304" pitchFamily="18" charset="0"/>
                          <a:ea typeface="Microsoft YaHei" panose="020B0503020204020204" pitchFamily="34" charset="-122"/>
                        </a:defRPr>
                      </a:lvl8pPr>
                      <a:lvl9pPr marL="3886200" indent="-228600" defTabSz="457200" fontAlgn="base" hangingPunct="0">
                        <a:lnSpc>
                          <a:spcPct val="95000"/>
                        </a:lnSpc>
                        <a:spcBef>
                          <a:spcPct val="0"/>
                        </a:spcBef>
                        <a:spcAft>
                          <a:spcPts val="288"/>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666633"/>
                          </a:solidFill>
                          <a:latin typeface="Times New Roman" panose="02020603050405020304" pitchFamily="18" charset="0"/>
                          <a:ea typeface="Microsoft YaHei" panose="020B0503020204020204" pitchFamily="34" charset="-122"/>
                        </a:defRPr>
                      </a:lvl9pPr>
                    </a:lstStyle>
                    <a:p>
                      <a:pPr marL="0" marR="0" lvl="0" indent="0" algn="l" defTabSz="457200" rtl="0" eaLnBrk="1" fontAlgn="base" latinLnBrk="0" hangingPunct="1">
                        <a:lnSpc>
                          <a:spcPct val="95000"/>
                        </a:lnSpc>
                        <a:spcBef>
                          <a:spcPct val="0"/>
                        </a:spcBef>
                        <a:spcAft>
                          <a:spcPct val="0"/>
                        </a:spcAft>
                        <a:buClrTx/>
                        <a:buSzPct val="124000"/>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pPr>
                      <a:r>
                        <a:rPr kumimoji="0" lang="en-US" altLang="en-US" sz="3200" b="0" i="0" u="none" strike="noStrike" cap="none" normalizeH="0" baseline="0" dirty="0" smtClean="0">
                          <a:ln>
                            <a:noFill/>
                          </a:ln>
                          <a:solidFill>
                            <a:srgbClr val="626053"/>
                          </a:solidFill>
                          <a:effectLst/>
                          <a:latin typeface="Times New Roman" panose="02020603050405020304" pitchFamily="18" charset="0"/>
                          <a:cs typeface="Segoe UI" panose="020B0502040204020203" pitchFamily="34" charset="0"/>
                        </a:rPr>
                        <a:t>Hope &amp; Perfect Love</a:t>
                      </a:r>
                    </a:p>
                  </a:txBody>
                  <a:tcPr marL="40225" marR="40225" marT="55702" marB="40225" anchor="ctr" horzOverflow="overflow">
                    <a:lnL w="5760" cap="flat" cmpd="sng" algn="ctr">
                      <a:solidFill>
                        <a:srgbClr val="6A6F72"/>
                      </a:solidFill>
                      <a:prstDash val="solid"/>
                      <a:round/>
                      <a:headEnd type="none" w="med" len="med"/>
                      <a:tailEnd type="none" w="med" len="med"/>
                    </a:lnL>
                    <a:lnR w="5760" cap="flat" cmpd="sng" algn="ctr">
                      <a:solidFill>
                        <a:srgbClr val="6A6F72"/>
                      </a:solidFill>
                      <a:prstDash val="solid"/>
                      <a:round/>
                      <a:headEnd type="none" w="med" len="med"/>
                      <a:tailEnd type="none" w="med" len="med"/>
                    </a:lnR>
                    <a:lnT w="5760" cap="flat" cmpd="sng" algn="ctr">
                      <a:solidFill>
                        <a:srgbClr val="6A6F72"/>
                      </a:solidFill>
                      <a:prstDash val="solid"/>
                      <a:round/>
                      <a:headEnd type="none" w="med" len="med"/>
                      <a:tailEnd type="none" w="med" len="med"/>
                    </a:lnT>
                    <a:lnB w="5760" cap="flat" cmpd="sng" algn="ctr">
                      <a:solidFill>
                        <a:srgbClr val="6A6F72"/>
                      </a:solidFill>
                      <a:prstDash val="solid"/>
                      <a:round/>
                      <a:headEnd type="none" w="med" len="med"/>
                      <a:tailEnd type="none" w="med" len="med"/>
                    </a:lnB>
                    <a:lnTlToBr>
                      <a:noFill/>
                    </a:lnTlToBr>
                    <a:lnBlToTr>
                      <a:noFill/>
                    </a:lnBlToTr>
                    <a:noFill/>
                  </a:tcPr>
                </a:tc>
              </a:tr>
            </a:tbl>
          </a:graphicData>
        </a:graphic>
      </p:graphicFrame>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8775" y="2190463"/>
            <a:ext cx="3076575" cy="30972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Box 7"/>
          <p:cNvSpPr txBox="1"/>
          <p:nvPr/>
        </p:nvSpPr>
        <p:spPr>
          <a:xfrm>
            <a:off x="5148262" y="5787450"/>
            <a:ext cx="3657599" cy="584775"/>
          </a:xfrm>
          <a:prstGeom prst="rect">
            <a:avLst/>
          </a:prstGeom>
          <a:noFill/>
        </p:spPr>
        <p:txBody>
          <a:bodyPr wrap="square" rtlCol="0">
            <a:spAutoFit/>
          </a:bodyPr>
          <a:lstStyle/>
          <a:p>
            <a:r>
              <a:rPr lang="en-US" sz="3200" i="1" dirty="0" smtClean="0">
                <a:solidFill>
                  <a:srgbClr val="626053"/>
                </a:solidFill>
                <a:latin typeface="Times New Roman" panose="02020603050405020304" pitchFamily="18" charset="0"/>
                <a:cs typeface="Times New Roman" panose="02020603050405020304" pitchFamily="18" charset="0"/>
              </a:rPr>
              <a:t>-See </a:t>
            </a:r>
            <a:r>
              <a:rPr lang="en-US" sz="3200" i="1" dirty="0" err="1" smtClean="0">
                <a:solidFill>
                  <a:srgbClr val="626053"/>
                </a:solidFill>
                <a:latin typeface="Times New Roman" panose="02020603050405020304" pitchFamily="18" charset="0"/>
                <a:cs typeface="Times New Roman" panose="02020603050405020304" pitchFamily="18" charset="0"/>
              </a:rPr>
              <a:t>Moroni</a:t>
            </a:r>
            <a:r>
              <a:rPr lang="en-US" sz="3200" i="1" dirty="0" smtClean="0">
                <a:solidFill>
                  <a:srgbClr val="626053"/>
                </a:solidFill>
                <a:latin typeface="Times New Roman" panose="02020603050405020304" pitchFamily="18" charset="0"/>
                <a:cs typeface="Times New Roman" panose="02020603050405020304" pitchFamily="18" charset="0"/>
              </a:rPr>
              <a:t> 8:25-26</a:t>
            </a:r>
            <a:endParaRPr lang="en-US" sz="3200" i="1" dirty="0">
              <a:solidFill>
                <a:srgbClr val="62605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0786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Purpose</a:t>
            </a:r>
            <a:endParaRPr lang="en-US" dirty="0"/>
          </a:p>
        </p:txBody>
      </p:sp>
      <p:sp>
        <p:nvSpPr>
          <p:cNvPr id="4" name="TextBox 3"/>
          <p:cNvSpPr txBox="1"/>
          <p:nvPr/>
        </p:nvSpPr>
        <p:spPr>
          <a:xfrm>
            <a:off x="757646" y="1881051"/>
            <a:ext cx="7757704" cy="3477875"/>
          </a:xfrm>
          <a:prstGeom prst="rect">
            <a:avLst/>
          </a:prstGeom>
          <a:noFill/>
        </p:spPr>
        <p:txBody>
          <a:bodyPr wrap="square" rtlCol="0">
            <a:spAutoFit/>
          </a:bodyPr>
          <a:lstStyle/>
          <a:p>
            <a:r>
              <a:rPr lang="en-US" sz="4400" dirty="0" smtClean="0">
                <a:solidFill>
                  <a:srgbClr val="666633"/>
                </a:solidFill>
                <a:latin typeface="Times New Roman" panose="02020603050405020304" pitchFamily="18" charset="0"/>
                <a:cs typeface="Times New Roman" panose="02020603050405020304" pitchFamily="18" charset="0"/>
              </a:rPr>
              <a:t>Inspire class members to draw near to the Savior by </a:t>
            </a:r>
            <a:r>
              <a:rPr lang="en-US" sz="4400" b="1" dirty="0" smtClean="0">
                <a:solidFill>
                  <a:srgbClr val="666633"/>
                </a:solidFill>
                <a:latin typeface="Times New Roman" panose="02020603050405020304" pitchFamily="18" charset="0"/>
                <a:cs typeface="Times New Roman" panose="02020603050405020304" pitchFamily="18" charset="0"/>
              </a:rPr>
              <a:t>repenting</a:t>
            </a:r>
            <a:r>
              <a:rPr lang="en-US" sz="4400" dirty="0" smtClean="0">
                <a:solidFill>
                  <a:srgbClr val="666633"/>
                </a:solidFill>
                <a:latin typeface="Times New Roman" panose="02020603050405020304" pitchFamily="18" charset="0"/>
                <a:cs typeface="Times New Roman" panose="02020603050405020304" pitchFamily="18" charset="0"/>
              </a:rPr>
              <a:t> of </a:t>
            </a:r>
            <a:r>
              <a:rPr lang="en-US" sz="4400" smtClean="0">
                <a:solidFill>
                  <a:srgbClr val="666633"/>
                </a:solidFill>
                <a:latin typeface="Times New Roman" panose="02020603050405020304" pitchFamily="18" charset="0"/>
                <a:cs typeface="Times New Roman" panose="02020603050405020304" pitchFamily="18" charset="0"/>
              </a:rPr>
              <a:t>their sins</a:t>
            </a:r>
            <a:r>
              <a:rPr lang="en-US" sz="4400" dirty="0" smtClean="0">
                <a:solidFill>
                  <a:srgbClr val="666633"/>
                </a:solidFill>
                <a:latin typeface="Times New Roman" panose="02020603050405020304" pitchFamily="18" charset="0"/>
                <a:cs typeface="Times New Roman" panose="02020603050405020304" pitchFamily="18" charset="0"/>
              </a:rPr>
              <a:t>, keeping their baptismal </a:t>
            </a:r>
            <a:r>
              <a:rPr lang="en-US" sz="4400" b="1" dirty="0" smtClean="0">
                <a:solidFill>
                  <a:srgbClr val="666633"/>
                </a:solidFill>
                <a:latin typeface="Times New Roman" panose="02020603050405020304" pitchFamily="18" charset="0"/>
                <a:cs typeface="Times New Roman" panose="02020603050405020304" pitchFamily="18" charset="0"/>
              </a:rPr>
              <a:t>covenants</a:t>
            </a:r>
            <a:r>
              <a:rPr lang="en-US" sz="4400" dirty="0" smtClean="0">
                <a:solidFill>
                  <a:srgbClr val="666633"/>
                </a:solidFill>
                <a:latin typeface="Times New Roman" panose="02020603050405020304" pitchFamily="18" charset="0"/>
                <a:cs typeface="Times New Roman" panose="02020603050405020304" pitchFamily="18" charset="0"/>
              </a:rPr>
              <a:t>, and </a:t>
            </a:r>
            <a:r>
              <a:rPr lang="en-US" sz="4400" b="1" dirty="0" smtClean="0">
                <a:solidFill>
                  <a:srgbClr val="666633"/>
                </a:solidFill>
                <a:latin typeface="Times New Roman" panose="02020603050405020304" pitchFamily="18" charset="0"/>
                <a:cs typeface="Times New Roman" panose="02020603050405020304" pitchFamily="18" charset="0"/>
              </a:rPr>
              <a:t>withstanding </a:t>
            </a:r>
            <a:r>
              <a:rPr lang="en-US" sz="4400" dirty="0" smtClean="0">
                <a:solidFill>
                  <a:srgbClr val="666633"/>
                </a:solidFill>
                <a:latin typeface="Times New Roman" panose="02020603050405020304" pitchFamily="18" charset="0"/>
                <a:cs typeface="Times New Roman" panose="02020603050405020304" pitchFamily="18" charset="0"/>
              </a:rPr>
              <a:t>temptation.</a:t>
            </a:r>
            <a:endParaRPr lang="en-US" sz="4400" dirty="0">
              <a:solidFill>
                <a:srgbClr val="6666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23049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Matthew 3:11</a:t>
            </a:r>
            <a:endParaRPr lang="en-US" dirty="0"/>
          </a:p>
        </p:txBody>
      </p:sp>
      <p:sp>
        <p:nvSpPr>
          <p:cNvPr id="3" name="Content Placeholder 2"/>
          <p:cNvSpPr>
            <a:spLocks noGrp="1"/>
          </p:cNvSpPr>
          <p:nvPr>
            <p:ph sz="half" idx="1"/>
          </p:nvPr>
        </p:nvSpPr>
        <p:spPr>
          <a:xfrm>
            <a:off x="492918" y="1690689"/>
            <a:ext cx="8158163" cy="4351338"/>
          </a:xfrm>
        </p:spPr>
        <p:txBody>
          <a:bodyPr>
            <a:normAutofit/>
          </a:bodyPr>
          <a:lstStyle/>
          <a:p>
            <a:pPr marL="0" indent="0">
              <a:buNone/>
            </a:pPr>
            <a:r>
              <a:rPr lang="en-US" dirty="0" smtClean="0">
                <a:solidFill>
                  <a:srgbClr val="7B1F1F"/>
                </a:solidFill>
              </a:rPr>
              <a:t>“I </a:t>
            </a:r>
            <a:r>
              <a:rPr lang="en-US" dirty="0">
                <a:solidFill>
                  <a:srgbClr val="7B1F1F"/>
                </a:solidFill>
              </a:rPr>
              <a:t>indeed baptize you with water unto repentance: but he that cometh after me is mightier than I, whose shoes I am not worthy to bear: he shall baptize you with the </a:t>
            </a:r>
            <a:r>
              <a:rPr lang="en-US" b="1" dirty="0">
                <a:solidFill>
                  <a:srgbClr val="7B1F1F"/>
                </a:solidFill>
              </a:rPr>
              <a:t>Holy Ghost, and with fire</a:t>
            </a:r>
            <a:r>
              <a:rPr lang="en-US" b="1" dirty="0" smtClean="0">
                <a:solidFill>
                  <a:srgbClr val="7B1F1F"/>
                </a:solidFill>
              </a:rPr>
              <a:t>.</a:t>
            </a:r>
            <a:r>
              <a:rPr lang="en-US" dirty="0" smtClean="0">
                <a:solidFill>
                  <a:srgbClr val="7B1F1F"/>
                </a:solidFill>
              </a:rPr>
              <a:t>”</a:t>
            </a:r>
            <a:endParaRPr lang="en-US" dirty="0">
              <a:solidFill>
                <a:srgbClr val="7B1F1F"/>
              </a:solidFill>
            </a:endParaRPr>
          </a:p>
          <a:p>
            <a:pPr marL="0" indent="0">
              <a:buNone/>
            </a:pPr>
            <a:endParaRPr lang="en-US"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0" y="365126"/>
            <a:ext cx="1847850" cy="1052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7150" y="4041624"/>
            <a:ext cx="4514850" cy="25396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09081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0498" y="203302"/>
            <a:ext cx="7940163" cy="2664375"/>
          </a:xfrm>
        </p:spPr>
        <p:txBody>
          <a:bodyPr/>
          <a:lstStyle/>
          <a:p>
            <a:pPr marL="0" indent="0" algn="ctr">
              <a:buNone/>
            </a:pPr>
            <a:r>
              <a:rPr lang="en-US" altLang="en-US" sz="6000" b="1" dirty="0">
                <a:solidFill>
                  <a:schemeClr val="bg1"/>
                </a:solidFill>
                <a:latin typeface="+mn-lt"/>
              </a:rPr>
              <a:t>What does it mean to be baptized with the Holy Ghost</a:t>
            </a:r>
            <a:r>
              <a:rPr lang="en-US" altLang="en-US" sz="6000" b="1" dirty="0" smtClean="0">
                <a:solidFill>
                  <a:schemeClr val="bg1"/>
                </a:solidFill>
                <a:latin typeface="+mn-lt"/>
              </a:rPr>
              <a:t>,</a:t>
            </a:r>
            <a:endParaRPr lang="en-US" altLang="en-US" sz="6000" b="1" dirty="0">
              <a:solidFill>
                <a:schemeClr val="bg1"/>
              </a:solidFill>
              <a:latin typeface="+mn-lt"/>
            </a:endParaRPr>
          </a:p>
          <a:p>
            <a:pPr marL="0" indent="0" algn="ctr">
              <a:buNone/>
            </a:pPr>
            <a:endParaRPr lang="en-US" dirty="0"/>
          </a:p>
        </p:txBody>
      </p:sp>
      <p:sp>
        <p:nvSpPr>
          <p:cNvPr id="2" name="TextBox 1"/>
          <p:cNvSpPr txBox="1"/>
          <p:nvPr/>
        </p:nvSpPr>
        <p:spPr>
          <a:xfrm>
            <a:off x="2905431" y="5058697"/>
            <a:ext cx="5161936" cy="1569660"/>
          </a:xfrm>
          <a:prstGeom prst="rect">
            <a:avLst/>
          </a:prstGeom>
          <a:noFill/>
        </p:spPr>
        <p:txBody>
          <a:bodyPr wrap="square" rtlCol="0">
            <a:spAutoFit/>
          </a:bodyPr>
          <a:lstStyle/>
          <a:p>
            <a:pPr algn="ctr"/>
            <a:r>
              <a:rPr lang="en-US" altLang="en-US" sz="9600" b="1" dirty="0" smtClean="0">
                <a:solidFill>
                  <a:schemeClr val="bg1"/>
                </a:solidFill>
              </a:rPr>
              <a:t>fire?</a:t>
            </a:r>
            <a:endParaRPr lang="en-US" sz="9600" dirty="0"/>
          </a:p>
        </p:txBody>
      </p:sp>
      <p:sp>
        <p:nvSpPr>
          <p:cNvPr id="4" name="TextBox 3"/>
          <p:cNvSpPr txBox="1"/>
          <p:nvPr/>
        </p:nvSpPr>
        <p:spPr>
          <a:xfrm>
            <a:off x="5737121" y="2867677"/>
            <a:ext cx="1902544" cy="1938992"/>
          </a:xfrm>
          <a:prstGeom prst="rect">
            <a:avLst/>
          </a:prstGeom>
          <a:noFill/>
        </p:spPr>
        <p:txBody>
          <a:bodyPr wrap="square" rtlCol="0">
            <a:spAutoFit/>
          </a:bodyPr>
          <a:lstStyle/>
          <a:p>
            <a:r>
              <a:rPr lang="en-US" altLang="en-US" sz="6000" b="1" dirty="0">
                <a:solidFill>
                  <a:schemeClr val="bg1"/>
                </a:solidFill>
              </a:rPr>
              <a:t>and with</a:t>
            </a:r>
            <a:endParaRPr lang="en-US" sz="6000" dirty="0"/>
          </a:p>
        </p:txBody>
      </p:sp>
    </p:spTree>
    <p:extLst>
      <p:ext uri="{BB962C8B-B14F-4D97-AF65-F5344CB8AC3E}">
        <p14:creationId xmlns:p14="http://schemas.microsoft.com/office/powerpoint/2010/main" val="13359008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Confirmation</a:t>
            </a:r>
            <a:endParaRPr lang="en-US" dirty="0"/>
          </a:p>
        </p:txBody>
      </p:sp>
      <p:sp>
        <p:nvSpPr>
          <p:cNvPr id="3" name="Content Placeholder 2"/>
          <p:cNvSpPr>
            <a:spLocks noGrp="1"/>
          </p:cNvSpPr>
          <p:nvPr>
            <p:ph sz="half" idx="1"/>
          </p:nvPr>
        </p:nvSpPr>
        <p:spPr/>
        <p:txBody>
          <a:bodyPr/>
          <a:lstStyle/>
          <a:p>
            <a:pPr marL="0" indent="0" algn="ctr">
              <a:buNone/>
            </a:pPr>
            <a:r>
              <a:rPr lang="en-US" dirty="0"/>
              <a:t>We are baptized with the Holy Ghost and with fire when we receive the gift of the Holy Ghost by the laying on of hands </a:t>
            </a:r>
          </a:p>
          <a:p>
            <a:pPr marL="0" indent="0" algn="ctr">
              <a:buNone/>
            </a:pP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7138" y="1825625"/>
            <a:ext cx="3267075" cy="43862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33054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Holy Ghost</a:t>
            </a:r>
            <a:endParaRPr lang="en-US" dirty="0"/>
          </a:p>
        </p:txBody>
      </p:sp>
      <p:sp>
        <p:nvSpPr>
          <p:cNvPr id="3" name="Content Placeholder 2"/>
          <p:cNvSpPr>
            <a:spLocks noGrp="1"/>
          </p:cNvSpPr>
          <p:nvPr>
            <p:ph sz="half" idx="1"/>
          </p:nvPr>
        </p:nvSpPr>
        <p:spPr>
          <a:xfrm>
            <a:off x="389177" y="1690689"/>
            <a:ext cx="5397909" cy="4960834"/>
          </a:xfrm>
        </p:spPr>
        <p:txBody>
          <a:bodyPr>
            <a:normAutofit/>
          </a:bodyPr>
          <a:lstStyle/>
          <a:p>
            <a:pPr marL="0" indent="0">
              <a:buNone/>
            </a:pPr>
            <a:r>
              <a:rPr lang="en-US" dirty="0"/>
              <a:t>“The gift of the Holy Ghost is the right to have, </a:t>
            </a:r>
            <a:r>
              <a:rPr lang="en-US" b="1" dirty="0"/>
              <a:t>whenever one is worthy</a:t>
            </a:r>
            <a:r>
              <a:rPr lang="en-US" dirty="0"/>
              <a:t>, the companionship of the Holy Ghost. … It acts as a cleansing agent to </a:t>
            </a:r>
            <a:r>
              <a:rPr lang="en-US" b="1" dirty="0"/>
              <a:t>purify</a:t>
            </a:r>
            <a:r>
              <a:rPr lang="en-US" dirty="0"/>
              <a:t> a person and sanctify him from all sin. Thus it is often spoken of as ‘fire’”</a:t>
            </a:r>
          </a:p>
          <a:p>
            <a:pPr marL="0" indent="0" algn="r">
              <a:buNone/>
            </a:pPr>
            <a:r>
              <a:rPr lang="en-US" i="1" dirty="0" smtClean="0"/>
              <a:t>-Bible </a:t>
            </a:r>
            <a:r>
              <a:rPr lang="en-US" i="1" dirty="0"/>
              <a:t>Dictionary </a:t>
            </a:r>
            <a:r>
              <a:rPr lang="en-US" i="1" dirty="0" smtClean="0"/>
              <a:t>“Holy Ghost”</a:t>
            </a:r>
            <a:endParaRPr lang="en-US" i="1"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0287" y="2006805"/>
            <a:ext cx="2652475" cy="35067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0701" y="421483"/>
            <a:ext cx="1847850" cy="1052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73619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Jesus Is Baptized</a:t>
            </a:r>
            <a:endParaRPr lang="en-US" dirty="0"/>
          </a:p>
        </p:txBody>
      </p:sp>
      <p:sp>
        <p:nvSpPr>
          <p:cNvPr id="3" name="Content Placeholder 2"/>
          <p:cNvSpPr>
            <a:spLocks noGrp="1"/>
          </p:cNvSpPr>
          <p:nvPr>
            <p:ph sz="half" idx="1"/>
          </p:nvPr>
        </p:nvSpPr>
        <p:spPr>
          <a:xfrm>
            <a:off x="2628899" y="1656556"/>
            <a:ext cx="3886200" cy="560388"/>
          </a:xfrm>
        </p:spPr>
        <p:txBody>
          <a:bodyPr/>
          <a:lstStyle/>
          <a:p>
            <a:pPr marL="0" indent="0" algn="ctr">
              <a:buNone/>
            </a:pPr>
            <a:r>
              <a:rPr lang="en-US" dirty="0" smtClean="0"/>
              <a:t>Video Presentation</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9093" y="2216944"/>
            <a:ext cx="3325813" cy="43862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74441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Baptism of Jesu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66" y="1144083"/>
            <a:ext cx="9139668" cy="4569834"/>
          </a:xfrm>
          <a:prstGeom prst="rect">
            <a:avLst/>
          </a:prstGeom>
        </p:spPr>
      </p:pic>
    </p:spTree>
    <p:extLst>
      <p:ext uri="{BB962C8B-B14F-4D97-AF65-F5344CB8AC3E}">
        <p14:creationId xmlns:p14="http://schemas.microsoft.com/office/powerpoint/2010/main" val="168944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0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1707">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21808"/>
            <a:ext cx="9144000" cy="1536192"/>
          </a:xfrm>
          <a:prstGeom prst="rect">
            <a:avLst/>
          </a:prstGeom>
        </p:spPr>
      </p:pic>
      <p:sp>
        <p:nvSpPr>
          <p:cNvPr id="18" name="Content Placeholder 17"/>
          <p:cNvSpPr>
            <a:spLocks noGrp="1"/>
          </p:cNvSpPr>
          <p:nvPr>
            <p:ph sz="half" idx="1"/>
          </p:nvPr>
        </p:nvSpPr>
        <p:spPr>
          <a:xfrm>
            <a:off x="469773" y="5383709"/>
            <a:ext cx="8204454" cy="1412938"/>
          </a:xfrm>
        </p:spPr>
        <p:txBody>
          <a:bodyPr>
            <a:normAutofit/>
          </a:bodyPr>
          <a:lstStyle/>
          <a:p>
            <a:pPr marL="0" indent="0" algn="ctr">
              <a:buNone/>
            </a:pPr>
            <a:r>
              <a:rPr lang="en-US" sz="4800" b="1" dirty="0">
                <a:solidFill>
                  <a:schemeClr val="bg1"/>
                </a:solidFill>
              </a:rPr>
              <a:t>What </a:t>
            </a:r>
            <a:r>
              <a:rPr lang="en-US" sz="4800" b="1" dirty="0">
                <a:solidFill>
                  <a:schemeClr val="accent6">
                    <a:lumMod val="60000"/>
                    <a:lumOff val="40000"/>
                  </a:schemeClr>
                </a:solidFill>
              </a:rPr>
              <a:t>covenants</a:t>
            </a:r>
            <a:r>
              <a:rPr lang="en-US" sz="4800" b="1" dirty="0">
                <a:solidFill>
                  <a:schemeClr val="bg1"/>
                </a:solidFill>
              </a:rPr>
              <a:t> do we make when we are </a:t>
            </a:r>
            <a:r>
              <a:rPr lang="en-US" sz="4800" b="1" dirty="0">
                <a:solidFill>
                  <a:schemeClr val="accent6">
                    <a:lumMod val="60000"/>
                    <a:lumOff val="40000"/>
                  </a:schemeClr>
                </a:solidFill>
              </a:rPr>
              <a:t>baptized</a:t>
            </a:r>
            <a:r>
              <a:rPr lang="en-US" sz="4800" b="1" dirty="0" smtClean="0">
                <a:solidFill>
                  <a:schemeClr val="bg1"/>
                </a:solidFill>
              </a:rPr>
              <a:t>?</a:t>
            </a:r>
            <a:endParaRPr lang="en-US" sz="4800" b="1" dirty="0">
              <a:solidFill>
                <a:schemeClr val="bg1"/>
              </a:solidFill>
            </a:endParaRPr>
          </a:p>
        </p:txBody>
      </p:sp>
    </p:spTree>
    <p:extLst>
      <p:ext uri="{BB962C8B-B14F-4D97-AF65-F5344CB8AC3E}">
        <p14:creationId xmlns:p14="http://schemas.microsoft.com/office/powerpoint/2010/main" val="4431403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D&amp;C 20:37</a:t>
            </a:r>
            <a:endParaRPr lang="en-US" dirty="0"/>
          </a:p>
        </p:txBody>
      </p:sp>
      <p:sp>
        <p:nvSpPr>
          <p:cNvPr id="3" name="Content Placeholder 2"/>
          <p:cNvSpPr>
            <a:spLocks noGrp="1"/>
          </p:cNvSpPr>
          <p:nvPr>
            <p:ph sz="half" idx="1"/>
          </p:nvPr>
        </p:nvSpPr>
        <p:spPr>
          <a:xfrm>
            <a:off x="314325" y="1853498"/>
            <a:ext cx="8515349" cy="4351338"/>
          </a:xfrm>
        </p:spPr>
        <p:txBody>
          <a:bodyPr>
            <a:normAutofit lnSpcReduction="10000"/>
          </a:bodyPr>
          <a:lstStyle/>
          <a:p>
            <a:pPr marL="0" indent="0">
              <a:buNone/>
            </a:pPr>
            <a:r>
              <a:rPr lang="en-US" dirty="0" smtClean="0">
                <a:solidFill>
                  <a:srgbClr val="7B1F1F"/>
                </a:solidFill>
              </a:rPr>
              <a:t>“All </a:t>
            </a:r>
            <a:r>
              <a:rPr lang="en-US" dirty="0">
                <a:solidFill>
                  <a:srgbClr val="7B1F1F"/>
                </a:solidFill>
              </a:rPr>
              <a:t>those who </a:t>
            </a:r>
            <a:r>
              <a:rPr lang="en-US" b="1" dirty="0">
                <a:solidFill>
                  <a:srgbClr val="7B1F1F"/>
                </a:solidFill>
              </a:rPr>
              <a:t>humble</a:t>
            </a:r>
            <a:r>
              <a:rPr lang="en-US" dirty="0">
                <a:solidFill>
                  <a:srgbClr val="7B1F1F"/>
                </a:solidFill>
              </a:rPr>
              <a:t> themselves before God, and desire to be baptized, and come forth with </a:t>
            </a:r>
            <a:r>
              <a:rPr lang="en-US" b="1" dirty="0">
                <a:solidFill>
                  <a:srgbClr val="7B1F1F"/>
                </a:solidFill>
              </a:rPr>
              <a:t>broken hearts </a:t>
            </a:r>
            <a:r>
              <a:rPr lang="en-US" dirty="0">
                <a:solidFill>
                  <a:srgbClr val="7B1F1F"/>
                </a:solidFill>
              </a:rPr>
              <a:t>and </a:t>
            </a:r>
            <a:r>
              <a:rPr lang="en-US" b="1" dirty="0">
                <a:solidFill>
                  <a:srgbClr val="7B1F1F"/>
                </a:solidFill>
              </a:rPr>
              <a:t>contrite spirits</a:t>
            </a:r>
            <a:r>
              <a:rPr lang="en-US" dirty="0">
                <a:solidFill>
                  <a:srgbClr val="7B1F1F"/>
                </a:solidFill>
              </a:rPr>
              <a:t>, and witness before the church that they have </a:t>
            </a:r>
            <a:r>
              <a:rPr lang="en-US" b="1" dirty="0">
                <a:solidFill>
                  <a:srgbClr val="7B1F1F"/>
                </a:solidFill>
              </a:rPr>
              <a:t>truly repented </a:t>
            </a:r>
            <a:r>
              <a:rPr lang="en-US" dirty="0">
                <a:solidFill>
                  <a:srgbClr val="7B1F1F"/>
                </a:solidFill>
              </a:rPr>
              <a:t>of all their sins, and are willing to </a:t>
            </a:r>
            <a:r>
              <a:rPr lang="en-US" b="1" dirty="0">
                <a:solidFill>
                  <a:srgbClr val="7B1F1F"/>
                </a:solidFill>
              </a:rPr>
              <a:t>take upon them the name of Jesus Christ</a:t>
            </a:r>
            <a:r>
              <a:rPr lang="en-US" dirty="0">
                <a:solidFill>
                  <a:srgbClr val="7B1F1F"/>
                </a:solidFill>
              </a:rPr>
              <a:t>, having a determination to </a:t>
            </a:r>
            <a:r>
              <a:rPr lang="en-US" b="1" dirty="0">
                <a:solidFill>
                  <a:srgbClr val="7B1F1F"/>
                </a:solidFill>
              </a:rPr>
              <a:t>serve him to the end</a:t>
            </a:r>
            <a:r>
              <a:rPr lang="en-US" dirty="0">
                <a:solidFill>
                  <a:srgbClr val="7B1F1F"/>
                </a:solidFill>
              </a:rPr>
              <a:t>, and truly manifest by their works that they have received of the Spirit of Christ unto the remission of their sins, shall be received by baptism into his church</a:t>
            </a:r>
            <a:r>
              <a:rPr lang="en-US" dirty="0" smtClean="0">
                <a:solidFill>
                  <a:srgbClr val="7B1F1F"/>
                </a:solidFill>
              </a:rPr>
              <a:t>.”</a:t>
            </a:r>
            <a:endParaRPr lang="en-US" dirty="0">
              <a:solidFill>
                <a:srgbClr val="7B1F1F"/>
              </a:solidFill>
            </a:endParaRPr>
          </a:p>
        </p:txBody>
      </p:sp>
      <p:pic>
        <p:nvPicPr>
          <p:cNvPr id="5" name="Picture 4"/>
          <p:cNvPicPr>
            <a:picLocks noChangeAspect="1"/>
          </p:cNvPicPr>
          <p:nvPr/>
        </p:nvPicPr>
        <p:blipFill>
          <a:blip r:embed="rId2"/>
          <a:stretch>
            <a:fillRect/>
          </a:stretch>
        </p:blipFill>
        <p:spPr>
          <a:xfrm>
            <a:off x="7056783" y="269785"/>
            <a:ext cx="1974160" cy="1488372"/>
          </a:xfrm>
          <a:prstGeom prst="rect">
            <a:avLst/>
          </a:prstGeom>
        </p:spPr>
      </p:pic>
    </p:spTree>
    <p:extLst>
      <p:ext uri="{BB962C8B-B14F-4D97-AF65-F5344CB8AC3E}">
        <p14:creationId xmlns:p14="http://schemas.microsoft.com/office/powerpoint/2010/main" val="13549477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97146" y="351600"/>
            <a:ext cx="4546854" cy="2084833"/>
          </a:xfrm>
        </p:spPr>
        <p:txBody>
          <a:bodyPr>
            <a:normAutofit/>
          </a:bodyPr>
          <a:lstStyle/>
          <a:p>
            <a:pPr marL="0" indent="0">
              <a:buNone/>
            </a:pPr>
            <a:r>
              <a:rPr lang="en-US" sz="4400" b="1" dirty="0">
                <a:solidFill>
                  <a:schemeClr val="tx1">
                    <a:lumMod val="85000"/>
                    <a:lumOff val="15000"/>
                  </a:schemeClr>
                </a:solidFill>
                <a:latin typeface="+mn-lt"/>
              </a:rPr>
              <a:t>How should these covenants affect our </a:t>
            </a:r>
            <a:r>
              <a:rPr lang="en-US" sz="4400" b="1" dirty="0">
                <a:solidFill>
                  <a:schemeClr val="accent5">
                    <a:lumMod val="75000"/>
                  </a:schemeClr>
                </a:solidFill>
                <a:latin typeface="Comic Sans MS" panose="030F0702030302020204" pitchFamily="66" charset="0"/>
              </a:rPr>
              <a:t>daily</a:t>
            </a:r>
            <a:r>
              <a:rPr lang="en-US" sz="4400" b="1" dirty="0">
                <a:solidFill>
                  <a:schemeClr val="tx1">
                    <a:lumMod val="85000"/>
                    <a:lumOff val="15000"/>
                  </a:schemeClr>
                </a:solidFill>
                <a:latin typeface="+mn-lt"/>
              </a:rPr>
              <a:t> actions</a:t>
            </a:r>
            <a:r>
              <a:rPr lang="en-US" sz="4400" b="1" dirty="0" smtClean="0">
                <a:solidFill>
                  <a:schemeClr val="tx1">
                    <a:lumMod val="85000"/>
                    <a:lumOff val="15000"/>
                  </a:schemeClr>
                </a:solidFill>
                <a:latin typeface="+mn-lt"/>
              </a:rPr>
              <a:t>?</a:t>
            </a:r>
            <a:endParaRPr lang="en-US" sz="4400" b="1" dirty="0">
              <a:solidFill>
                <a:schemeClr val="tx1">
                  <a:lumMod val="85000"/>
                  <a:lumOff val="15000"/>
                </a:schemeClr>
              </a:solidFill>
              <a:latin typeface="+mn-lt"/>
            </a:endParaRPr>
          </a:p>
        </p:txBody>
      </p:sp>
    </p:spTree>
    <p:extLst>
      <p:ext uri="{BB962C8B-B14F-4D97-AF65-F5344CB8AC3E}">
        <p14:creationId xmlns:p14="http://schemas.microsoft.com/office/powerpoint/2010/main" val="22598640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04015"/>
            <a:ext cx="7886700" cy="1325563"/>
          </a:xfrm>
        </p:spPr>
        <p:txBody>
          <a:bodyPr/>
          <a:lstStyle/>
          <a:p>
            <a:r>
              <a:rPr lang="en-US" dirty="0" smtClean="0"/>
              <a:t>Mosiah 18:8-10</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Bear one another’s burdens.</a:t>
            </a:r>
          </a:p>
          <a:p>
            <a:r>
              <a:rPr lang="en-US" dirty="0" smtClean="0"/>
              <a:t>Mourn with those that mourn.</a:t>
            </a:r>
          </a:p>
          <a:p>
            <a:r>
              <a:rPr lang="en-US" dirty="0" smtClean="0"/>
              <a:t>Comfort those that stand in need of comfort.</a:t>
            </a:r>
          </a:p>
          <a:p>
            <a:r>
              <a:rPr lang="en-US" dirty="0" smtClean="0"/>
              <a:t>Stand as witnesses of God at all times.</a:t>
            </a:r>
            <a:endParaRPr lang="en-US" dirty="0"/>
          </a:p>
        </p:txBody>
      </p:sp>
      <p:pic>
        <p:nvPicPr>
          <p:cNvPr id="5" name="Picture 4"/>
          <p:cNvPicPr>
            <a:picLocks noChangeAspect="1"/>
          </p:cNvPicPr>
          <p:nvPr/>
        </p:nvPicPr>
        <p:blipFill>
          <a:blip r:embed="rId2"/>
          <a:stretch>
            <a:fillRect/>
          </a:stretch>
        </p:blipFill>
        <p:spPr>
          <a:xfrm>
            <a:off x="4715420" y="2386013"/>
            <a:ext cx="4142829" cy="2986847"/>
          </a:xfrm>
          <a:prstGeom prst="rect">
            <a:avLst/>
          </a:prstGeom>
        </p:spPr>
      </p:pic>
      <p:pic>
        <p:nvPicPr>
          <p:cNvPr id="6" name="Picture 5"/>
          <p:cNvPicPr>
            <a:picLocks noChangeAspect="1"/>
          </p:cNvPicPr>
          <p:nvPr/>
        </p:nvPicPr>
        <p:blipFill>
          <a:blip r:embed="rId3"/>
          <a:stretch>
            <a:fillRect/>
          </a:stretch>
        </p:blipFill>
        <p:spPr>
          <a:xfrm>
            <a:off x="7431550" y="365126"/>
            <a:ext cx="1596100" cy="1203343"/>
          </a:xfrm>
          <a:prstGeom prst="rect">
            <a:avLst/>
          </a:prstGeom>
        </p:spPr>
      </p:pic>
    </p:spTree>
    <p:extLst>
      <p:ext uri="{BB962C8B-B14F-4D97-AF65-F5344CB8AC3E}">
        <p14:creationId xmlns:p14="http://schemas.microsoft.com/office/powerpoint/2010/main" val="3660615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628650" y="2197100"/>
            <a:ext cx="7886700" cy="2460625"/>
          </a:xfrm>
        </p:spPr>
        <p:txBody>
          <a:bodyPr>
            <a:normAutofit lnSpcReduction="10000"/>
          </a:bodyPr>
          <a:lstStyle/>
          <a:p>
            <a:r>
              <a:rPr lang="en-US" sz="4000" dirty="0" smtClean="0"/>
              <a:t>John the Baptist prepared the way of the Lord.</a:t>
            </a:r>
            <a:endParaRPr lang="en-US" sz="4000" dirty="0"/>
          </a:p>
          <a:p>
            <a:r>
              <a:rPr lang="en-US" sz="4000" dirty="0" smtClean="0"/>
              <a:t>John baptized Jesus.</a:t>
            </a:r>
          </a:p>
          <a:p>
            <a:r>
              <a:rPr lang="en-US" sz="4000" dirty="0" smtClean="0"/>
              <a:t>Jesus withstood temptation.</a:t>
            </a:r>
          </a:p>
        </p:txBody>
      </p:sp>
    </p:spTree>
    <p:extLst>
      <p:ext uri="{BB962C8B-B14F-4D97-AF65-F5344CB8AC3E}">
        <p14:creationId xmlns:p14="http://schemas.microsoft.com/office/powerpoint/2010/main" val="6430222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Jesus Fasted</a:t>
            </a:r>
            <a:endParaRPr lang="en-US" dirty="0"/>
          </a:p>
        </p:txBody>
      </p:sp>
      <p:sp>
        <p:nvSpPr>
          <p:cNvPr id="3" name="Content Placeholder 2"/>
          <p:cNvSpPr>
            <a:spLocks noGrp="1"/>
          </p:cNvSpPr>
          <p:nvPr>
            <p:ph sz="half" idx="1"/>
          </p:nvPr>
        </p:nvSpPr>
        <p:spPr/>
        <p:txBody>
          <a:bodyPr>
            <a:normAutofit/>
          </a:bodyPr>
          <a:lstStyle/>
          <a:p>
            <a:r>
              <a:rPr lang="en-US" dirty="0" smtClean="0"/>
              <a:t>Soon after Jesus was baptized, </a:t>
            </a:r>
            <a:r>
              <a:rPr lang="en-US" i="1" dirty="0" smtClean="0"/>
              <a:t>the Spirit </a:t>
            </a:r>
            <a:r>
              <a:rPr lang="en-US" dirty="0" smtClean="0"/>
              <a:t>led him into the wilderness </a:t>
            </a:r>
            <a:r>
              <a:rPr lang="en-US" i="1" dirty="0" smtClean="0"/>
              <a:t>to be with God</a:t>
            </a:r>
            <a:r>
              <a:rPr lang="en-US" dirty="0" smtClean="0"/>
              <a:t>.</a:t>
            </a:r>
          </a:p>
          <a:p>
            <a:pPr lvl="1"/>
            <a:r>
              <a:rPr lang="en-US" sz="2400" i="1" dirty="0" smtClean="0"/>
              <a:t>See JST Matthew 4:1</a:t>
            </a:r>
          </a:p>
          <a:p>
            <a:r>
              <a:rPr lang="en-US" dirty="0" smtClean="0"/>
              <a:t>He Fasted 40 days.</a:t>
            </a:r>
          </a:p>
          <a:p>
            <a:r>
              <a:rPr lang="en-US" dirty="0" smtClean="0"/>
              <a:t>Satan came to tempt him.</a:t>
            </a:r>
            <a:endParaRPr lang="en-US" dirty="0"/>
          </a:p>
        </p:txBody>
      </p:sp>
      <p:pic>
        <p:nvPicPr>
          <p:cNvPr id="5" name="Picture 4"/>
          <p:cNvPicPr>
            <a:picLocks noChangeAspect="1"/>
          </p:cNvPicPr>
          <p:nvPr/>
        </p:nvPicPr>
        <p:blipFill>
          <a:blip r:embed="rId2"/>
          <a:stretch>
            <a:fillRect/>
          </a:stretch>
        </p:blipFill>
        <p:spPr>
          <a:xfrm>
            <a:off x="4853634" y="1825625"/>
            <a:ext cx="3837281" cy="4185646"/>
          </a:xfrm>
          <a:prstGeom prst="rect">
            <a:avLst/>
          </a:prstGeom>
        </p:spPr>
      </p:pic>
    </p:spTree>
    <p:extLst>
      <p:ext uri="{BB962C8B-B14F-4D97-AF65-F5344CB8AC3E}">
        <p14:creationId xmlns:p14="http://schemas.microsoft.com/office/powerpoint/2010/main" val="38126244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14748"/>
            <a:ext cx="2861186" cy="1961535"/>
          </a:xfrm>
        </p:spPr>
        <p:txBody>
          <a:bodyPr>
            <a:noAutofit/>
          </a:bodyPr>
          <a:lstStyle/>
          <a:p>
            <a:pPr marL="0" indent="0">
              <a:buNone/>
            </a:pPr>
            <a:r>
              <a:rPr lang="en-US" b="1" dirty="0">
                <a:solidFill>
                  <a:schemeClr val="tx2">
                    <a:lumMod val="75000"/>
                  </a:schemeClr>
                </a:solidFill>
                <a:latin typeface="+mn-lt"/>
              </a:rPr>
              <a:t>How do </a:t>
            </a:r>
            <a:r>
              <a:rPr lang="en-US" b="1" dirty="0">
                <a:solidFill>
                  <a:schemeClr val="accent5">
                    <a:lumMod val="75000"/>
                  </a:schemeClr>
                </a:solidFill>
                <a:latin typeface="+mn-lt"/>
              </a:rPr>
              <a:t>fasting</a:t>
            </a:r>
            <a:r>
              <a:rPr lang="en-US" b="1" dirty="0">
                <a:solidFill>
                  <a:schemeClr val="tx2">
                    <a:lumMod val="75000"/>
                  </a:schemeClr>
                </a:solidFill>
                <a:latin typeface="+mn-lt"/>
              </a:rPr>
              <a:t>, </a:t>
            </a:r>
            <a:r>
              <a:rPr lang="en-US" b="1" dirty="0">
                <a:solidFill>
                  <a:schemeClr val="accent5">
                    <a:lumMod val="75000"/>
                  </a:schemeClr>
                </a:solidFill>
                <a:latin typeface="+mn-lt"/>
              </a:rPr>
              <a:t>prayer</a:t>
            </a:r>
            <a:r>
              <a:rPr lang="en-US" b="1" dirty="0">
                <a:solidFill>
                  <a:schemeClr val="tx2">
                    <a:lumMod val="75000"/>
                  </a:schemeClr>
                </a:solidFill>
                <a:latin typeface="+mn-lt"/>
              </a:rPr>
              <a:t>, and being “led … of the </a:t>
            </a:r>
            <a:r>
              <a:rPr lang="en-US" b="1" dirty="0">
                <a:solidFill>
                  <a:schemeClr val="accent5">
                    <a:lumMod val="75000"/>
                  </a:schemeClr>
                </a:solidFill>
                <a:latin typeface="+mn-lt"/>
              </a:rPr>
              <a:t>Spirit</a:t>
            </a:r>
            <a:r>
              <a:rPr lang="en-US" b="1" dirty="0" smtClean="0">
                <a:solidFill>
                  <a:schemeClr val="tx2">
                    <a:lumMod val="75000"/>
                  </a:schemeClr>
                </a:solidFill>
                <a:latin typeface="+mn-lt"/>
              </a:rPr>
              <a:t>”</a:t>
            </a:r>
            <a:endParaRPr lang="en-US" b="1" dirty="0">
              <a:solidFill>
                <a:schemeClr val="tx2">
                  <a:lumMod val="75000"/>
                </a:schemeClr>
              </a:solidFill>
              <a:latin typeface="+mn-lt"/>
            </a:endParaRPr>
          </a:p>
        </p:txBody>
      </p:sp>
      <p:sp>
        <p:nvSpPr>
          <p:cNvPr id="4" name="TextBox 3"/>
          <p:cNvSpPr txBox="1"/>
          <p:nvPr/>
        </p:nvSpPr>
        <p:spPr>
          <a:xfrm>
            <a:off x="6766560" y="1673942"/>
            <a:ext cx="2807208" cy="1692771"/>
          </a:xfrm>
          <a:prstGeom prst="rect">
            <a:avLst/>
          </a:prstGeom>
          <a:noFill/>
        </p:spPr>
        <p:txBody>
          <a:bodyPr wrap="square" rtlCol="0">
            <a:spAutoFit/>
          </a:bodyPr>
          <a:lstStyle/>
          <a:p>
            <a:r>
              <a:rPr lang="en-US" sz="4000" b="1" dirty="0">
                <a:solidFill>
                  <a:schemeClr val="accent6">
                    <a:lumMod val="75000"/>
                  </a:schemeClr>
                </a:solidFill>
                <a:latin typeface="Comic Sans MS" panose="030F0702030302020204" pitchFamily="66" charset="0"/>
              </a:rPr>
              <a:t>fortify</a:t>
            </a:r>
            <a:r>
              <a:rPr lang="en-US" sz="3200" b="1" dirty="0">
                <a:solidFill>
                  <a:schemeClr val="tx2">
                    <a:lumMod val="75000"/>
                  </a:schemeClr>
                </a:solidFill>
              </a:rPr>
              <a:t> us against temptation</a:t>
            </a:r>
            <a:r>
              <a:rPr lang="en-US" sz="3200" b="1" dirty="0" smtClean="0">
                <a:solidFill>
                  <a:schemeClr val="tx2">
                    <a:lumMod val="75000"/>
                  </a:schemeClr>
                </a:solidFill>
              </a:rPr>
              <a:t>?</a:t>
            </a:r>
            <a:endParaRPr lang="en-US" sz="3200" b="1" dirty="0">
              <a:solidFill>
                <a:schemeClr val="tx2">
                  <a:lumMod val="75000"/>
                </a:schemeClr>
              </a:solidFill>
            </a:endParaRPr>
          </a:p>
        </p:txBody>
      </p:sp>
    </p:spTree>
    <p:extLst>
      <p:ext uri="{BB962C8B-B14F-4D97-AF65-F5344CB8AC3E}">
        <p14:creationId xmlns:p14="http://schemas.microsoft.com/office/powerpoint/2010/main" val="6563437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Bread</a:t>
            </a:r>
            <a:endParaRPr lang="en-US" dirty="0"/>
          </a:p>
        </p:txBody>
      </p:sp>
      <p:sp>
        <p:nvSpPr>
          <p:cNvPr id="3" name="Content Placeholder 2"/>
          <p:cNvSpPr>
            <a:spLocks noGrp="1"/>
          </p:cNvSpPr>
          <p:nvPr>
            <p:ph sz="half" idx="1"/>
          </p:nvPr>
        </p:nvSpPr>
        <p:spPr>
          <a:xfrm>
            <a:off x="211086" y="1759055"/>
            <a:ext cx="8721828" cy="4351338"/>
          </a:xfrm>
        </p:spPr>
        <p:txBody>
          <a:bodyPr>
            <a:normAutofit/>
          </a:bodyPr>
          <a:lstStyle/>
          <a:p>
            <a:pPr marL="0" indent="0">
              <a:buNone/>
            </a:pPr>
            <a:r>
              <a:rPr lang="en-US" dirty="0" smtClean="0">
                <a:solidFill>
                  <a:srgbClr val="7B1F1F"/>
                </a:solidFill>
              </a:rPr>
              <a:t>“And </a:t>
            </a:r>
            <a:r>
              <a:rPr lang="en-US" dirty="0">
                <a:solidFill>
                  <a:srgbClr val="7B1F1F"/>
                </a:solidFill>
              </a:rPr>
              <a:t>when the tempter came to him, he said, If thou be the Son of God, command that these stones be made </a:t>
            </a:r>
            <a:r>
              <a:rPr lang="en-US" dirty="0" smtClean="0">
                <a:solidFill>
                  <a:srgbClr val="7B1F1F"/>
                </a:solidFill>
              </a:rPr>
              <a:t>bread. But </a:t>
            </a:r>
            <a:r>
              <a:rPr lang="en-US" dirty="0">
                <a:solidFill>
                  <a:srgbClr val="7B1F1F"/>
                </a:solidFill>
              </a:rPr>
              <a:t>he answered and said, </a:t>
            </a:r>
            <a:r>
              <a:rPr lang="en-US" b="1" dirty="0">
                <a:solidFill>
                  <a:srgbClr val="7B1F1F"/>
                </a:solidFill>
              </a:rPr>
              <a:t>It is written</a:t>
            </a:r>
            <a:r>
              <a:rPr lang="en-US" dirty="0">
                <a:solidFill>
                  <a:srgbClr val="7B1F1F"/>
                </a:solidFill>
              </a:rPr>
              <a:t>, Man shall not live by bread alone, but </a:t>
            </a:r>
            <a:r>
              <a:rPr lang="en-US" dirty="0" smtClean="0">
                <a:solidFill>
                  <a:srgbClr val="7B1F1F"/>
                </a:solidFill>
              </a:rPr>
              <a:t>by every </a:t>
            </a:r>
            <a:r>
              <a:rPr lang="en-US" dirty="0">
                <a:solidFill>
                  <a:srgbClr val="7B1F1F"/>
                </a:solidFill>
              </a:rPr>
              <a:t>word that </a:t>
            </a:r>
            <a:r>
              <a:rPr lang="en-US" dirty="0" smtClean="0">
                <a:solidFill>
                  <a:srgbClr val="7B1F1F"/>
                </a:solidFill>
              </a:rPr>
              <a:t> </a:t>
            </a:r>
            <a:r>
              <a:rPr lang="en-US" dirty="0" err="1" smtClean="0">
                <a:solidFill>
                  <a:srgbClr val="7B1F1F"/>
                </a:solidFill>
              </a:rPr>
              <a:t>proceedeth</a:t>
            </a:r>
            <a:r>
              <a:rPr lang="en-US" dirty="0" smtClean="0">
                <a:solidFill>
                  <a:srgbClr val="7B1F1F"/>
                </a:solidFill>
              </a:rPr>
              <a:t> </a:t>
            </a:r>
            <a:r>
              <a:rPr lang="en-US" dirty="0">
                <a:solidFill>
                  <a:srgbClr val="7B1F1F"/>
                </a:solidFill>
              </a:rPr>
              <a:t>out of </a:t>
            </a:r>
            <a:r>
              <a:rPr lang="en-US" dirty="0" smtClean="0">
                <a:solidFill>
                  <a:srgbClr val="7B1F1F"/>
                </a:solidFill>
              </a:rPr>
              <a:t>the </a:t>
            </a:r>
            <a:r>
              <a:rPr lang="en-US" dirty="0">
                <a:solidFill>
                  <a:srgbClr val="7B1F1F"/>
                </a:solidFill>
              </a:rPr>
              <a:t>mouth of God</a:t>
            </a:r>
            <a:r>
              <a:rPr lang="en-US" dirty="0" smtClean="0">
                <a:solidFill>
                  <a:srgbClr val="7B1F1F"/>
                </a:solidFill>
              </a:rPr>
              <a:t>.”</a:t>
            </a:r>
            <a:endParaRPr lang="en-US" dirty="0">
              <a:solidFill>
                <a:srgbClr val="7B1F1F"/>
              </a:solidFill>
            </a:endParaRPr>
          </a:p>
          <a:p>
            <a:pPr marL="0" indent="0">
              <a:buNone/>
            </a:pPr>
            <a:r>
              <a:rPr lang="en-US" i="1" dirty="0"/>
              <a:t>-Matthew 4:3-4</a:t>
            </a:r>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1845" y="3815556"/>
            <a:ext cx="5428897" cy="3042444"/>
          </a:xfrm>
          <a:prstGeom prst="rect">
            <a:avLst/>
          </a:prstGeom>
        </p:spPr>
      </p:pic>
    </p:spTree>
    <p:extLst>
      <p:ext uri="{BB962C8B-B14F-4D97-AF65-F5344CB8AC3E}">
        <p14:creationId xmlns:p14="http://schemas.microsoft.com/office/powerpoint/2010/main" val="18773726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35458" y="371729"/>
            <a:ext cx="6695694" cy="3980815"/>
          </a:xfrm>
        </p:spPr>
        <p:txBody>
          <a:bodyPr>
            <a:noAutofit/>
          </a:bodyPr>
          <a:lstStyle/>
          <a:p>
            <a:pPr marL="0" indent="0">
              <a:buNone/>
            </a:pPr>
            <a:r>
              <a:rPr lang="en-US" sz="4400" b="1" dirty="0">
                <a:solidFill>
                  <a:schemeClr val="bg1"/>
                </a:solidFill>
                <a:latin typeface="+mn-lt"/>
              </a:rPr>
              <a:t>How does Satan </a:t>
            </a:r>
            <a:r>
              <a:rPr lang="en-US" sz="4400" b="1" dirty="0">
                <a:solidFill>
                  <a:schemeClr val="accent2">
                    <a:lumMod val="60000"/>
                    <a:lumOff val="40000"/>
                  </a:schemeClr>
                </a:solidFill>
                <a:latin typeface="Comic Sans MS" panose="030F0702030302020204" pitchFamily="66" charset="0"/>
              </a:rPr>
              <a:t>tempt</a:t>
            </a:r>
            <a:r>
              <a:rPr lang="en-US" sz="4400" b="1" dirty="0">
                <a:solidFill>
                  <a:schemeClr val="bg1"/>
                </a:solidFill>
                <a:latin typeface="+mn-lt"/>
              </a:rPr>
              <a:t> us to give in to physical appetites? </a:t>
            </a:r>
          </a:p>
          <a:p>
            <a:pPr marL="0" indent="0">
              <a:buNone/>
            </a:pPr>
            <a:endParaRPr lang="en-US" sz="4400" b="1" dirty="0">
              <a:solidFill>
                <a:schemeClr val="bg1"/>
              </a:solidFill>
              <a:latin typeface="+mn-lt"/>
            </a:endParaRPr>
          </a:p>
          <a:p>
            <a:pPr marL="0" indent="0">
              <a:buNone/>
            </a:pPr>
            <a:r>
              <a:rPr lang="en-US" sz="4400" b="1" dirty="0">
                <a:solidFill>
                  <a:schemeClr val="bg1"/>
                </a:solidFill>
                <a:latin typeface="+mn-lt"/>
              </a:rPr>
              <a:t>How can we recognize and </a:t>
            </a:r>
            <a:r>
              <a:rPr lang="en-US" sz="4400" b="1" dirty="0">
                <a:solidFill>
                  <a:schemeClr val="accent6">
                    <a:lumMod val="60000"/>
                    <a:lumOff val="40000"/>
                  </a:schemeClr>
                </a:solidFill>
                <a:latin typeface="Comic Sans MS" panose="030F0702030302020204" pitchFamily="66" charset="0"/>
              </a:rPr>
              <a:t>resist</a:t>
            </a:r>
            <a:r>
              <a:rPr lang="en-US" sz="4400" b="1" dirty="0">
                <a:solidFill>
                  <a:schemeClr val="bg1"/>
                </a:solidFill>
                <a:latin typeface="+mn-lt"/>
              </a:rPr>
              <a:t> these temptations?</a:t>
            </a:r>
          </a:p>
        </p:txBody>
      </p:sp>
    </p:spTree>
    <p:extLst>
      <p:ext uri="{BB962C8B-B14F-4D97-AF65-F5344CB8AC3E}">
        <p14:creationId xmlns:p14="http://schemas.microsoft.com/office/powerpoint/2010/main" val="31667722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Pride</a:t>
            </a:r>
            <a:endParaRPr lang="en-US" dirty="0"/>
          </a:p>
        </p:txBody>
      </p:sp>
      <p:sp>
        <p:nvSpPr>
          <p:cNvPr id="3" name="Content Placeholder 2"/>
          <p:cNvSpPr>
            <a:spLocks noGrp="1"/>
          </p:cNvSpPr>
          <p:nvPr>
            <p:ph sz="half" idx="1"/>
          </p:nvPr>
        </p:nvSpPr>
        <p:spPr>
          <a:xfrm>
            <a:off x="628650" y="1690689"/>
            <a:ext cx="4562782" cy="4828098"/>
          </a:xfrm>
        </p:spPr>
        <p:txBody>
          <a:bodyPr>
            <a:normAutofit/>
          </a:bodyPr>
          <a:lstStyle/>
          <a:p>
            <a:r>
              <a:rPr lang="en-US" dirty="0" smtClean="0"/>
              <a:t>Jesus was at the pinnacle of the temple.</a:t>
            </a:r>
          </a:p>
          <a:p>
            <a:r>
              <a:rPr lang="en-US" dirty="0" smtClean="0"/>
              <a:t>Satan - </a:t>
            </a:r>
            <a:r>
              <a:rPr lang="en-US" dirty="0" smtClean="0">
                <a:solidFill>
                  <a:srgbClr val="7B1F1F"/>
                </a:solidFill>
              </a:rPr>
              <a:t>“If thou be the Son of God, cast thyself down… and [angels] shall bear thee up.”</a:t>
            </a:r>
          </a:p>
          <a:p>
            <a:r>
              <a:rPr lang="en-US" dirty="0" smtClean="0"/>
              <a:t>Jesus – </a:t>
            </a:r>
            <a:r>
              <a:rPr lang="en-US" dirty="0" smtClean="0">
                <a:solidFill>
                  <a:srgbClr val="7B1F1F"/>
                </a:solidFill>
              </a:rPr>
              <a:t>“</a:t>
            </a:r>
            <a:r>
              <a:rPr lang="en-US" b="1" dirty="0" smtClean="0">
                <a:solidFill>
                  <a:srgbClr val="7B1F1F"/>
                </a:solidFill>
              </a:rPr>
              <a:t>It is written </a:t>
            </a:r>
            <a:r>
              <a:rPr lang="en-US" dirty="0" smtClean="0">
                <a:solidFill>
                  <a:srgbClr val="7B1F1F"/>
                </a:solidFill>
              </a:rPr>
              <a:t>again, Thou shalt not tempt the Lord thy God.”</a:t>
            </a:r>
          </a:p>
          <a:p>
            <a:pPr lvl="1"/>
            <a:r>
              <a:rPr lang="en-US" i="1" dirty="0" smtClean="0"/>
              <a:t>Matthew 4:6-7</a:t>
            </a:r>
            <a:endParaRPr lang="en-US" i="1" dirty="0"/>
          </a:p>
        </p:txBody>
      </p:sp>
      <p:pic>
        <p:nvPicPr>
          <p:cNvPr id="5" name="Picture 4"/>
          <p:cNvPicPr>
            <a:picLocks noChangeAspect="1"/>
          </p:cNvPicPr>
          <p:nvPr/>
        </p:nvPicPr>
        <p:blipFill>
          <a:blip r:embed="rId2"/>
          <a:stretch>
            <a:fillRect/>
          </a:stretch>
        </p:blipFill>
        <p:spPr>
          <a:xfrm>
            <a:off x="5404817" y="1991032"/>
            <a:ext cx="3488460" cy="3794096"/>
          </a:xfrm>
          <a:prstGeom prst="rect">
            <a:avLst/>
          </a:prstGeom>
        </p:spPr>
      </p:pic>
    </p:spTree>
    <p:extLst>
      <p:ext uri="{BB962C8B-B14F-4D97-AF65-F5344CB8AC3E}">
        <p14:creationId xmlns:p14="http://schemas.microsoft.com/office/powerpoint/2010/main" val="29872963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08026" y="289432"/>
            <a:ext cx="5196078" cy="5887531"/>
          </a:xfrm>
        </p:spPr>
        <p:txBody>
          <a:bodyPr>
            <a:noAutofit/>
          </a:bodyPr>
          <a:lstStyle/>
          <a:p>
            <a:pPr marL="0" indent="0">
              <a:buNone/>
            </a:pPr>
            <a:r>
              <a:rPr lang="en-US" sz="4000" b="1" dirty="0">
                <a:solidFill>
                  <a:schemeClr val="tx1">
                    <a:lumMod val="75000"/>
                    <a:lumOff val="25000"/>
                  </a:schemeClr>
                </a:solidFill>
              </a:rPr>
              <a:t>How does Satan try to appeal to our </a:t>
            </a:r>
            <a:r>
              <a:rPr lang="en-US" sz="4000" b="1" dirty="0">
                <a:solidFill>
                  <a:schemeClr val="accent2">
                    <a:lumMod val="75000"/>
                  </a:schemeClr>
                </a:solidFill>
              </a:rPr>
              <a:t>pride</a:t>
            </a:r>
            <a:r>
              <a:rPr lang="en-US" sz="4000" b="1" dirty="0">
                <a:solidFill>
                  <a:schemeClr val="tx1">
                    <a:lumMod val="75000"/>
                    <a:lumOff val="25000"/>
                  </a:schemeClr>
                </a:solidFill>
              </a:rPr>
              <a:t>? </a:t>
            </a:r>
          </a:p>
          <a:p>
            <a:pPr marL="0" indent="0">
              <a:buNone/>
            </a:pPr>
            <a:endParaRPr lang="en-US" sz="4000" b="1" dirty="0" smtClean="0">
              <a:solidFill>
                <a:schemeClr val="tx1">
                  <a:lumMod val="75000"/>
                  <a:lumOff val="25000"/>
                </a:schemeClr>
              </a:solidFill>
            </a:endParaRPr>
          </a:p>
          <a:p>
            <a:pPr marL="0" indent="0">
              <a:buNone/>
            </a:pPr>
            <a:endParaRPr lang="en-US" sz="4000" b="1" dirty="0">
              <a:solidFill>
                <a:schemeClr val="tx1">
                  <a:lumMod val="75000"/>
                  <a:lumOff val="25000"/>
                </a:schemeClr>
              </a:solidFill>
            </a:endParaRPr>
          </a:p>
          <a:p>
            <a:pPr marL="0" indent="0">
              <a:buNone/>
            </a:pPr>
            <a:endParaRPr lang="en-US" sz="4000" b="1" dirty="0" smtClean="0">
              <a:solidFill>
                <a:schemeClr val="tx1">
                  <a:lumMod val="75000"/>
                  <a:lumOff val="25000"/>
                </a:schemeClr>
              </a:solidFill>
            </a:endParaRPr>
          </a:p>
          <a:p>
            <a:pPr marL="0" indent="0">
              <a:buNone/>
            </a:pPr>
            <a:endParaRPr lang="en-US" sz="4000" b="1" dirty="0">
              <a:solidFill>
                <a:schemeClr val="tx1">
                  <a:lumMod val="75000"/>
                  <a:lumOff val="25000"/>
                </a:schemeClr>
              </a:solidFill>
            </a:endParaRPr>
          </a:p>
          <a:p>
            <a:pPr marL="0" indent="0">
              <a:buNone/>
            </a:pPr>
            <a:r>
              <a:rPr lang="en-US" sz="4000" b="1" dirty="0">
                <a:solidFill>
                  <a:schemeClr val="tx1">
                    <a:lumMod val="75000"/>
                    <a:lumOff val="25000"/>
                  </a:schemeClr>
                </a:solidFill>
              </a:rPr>
              <a:t>How can we recognize and </a:t>
            </a:r>
            <a:r>
              <a:rPr lang="en-US" sz="4000" b="1" dirty="0">
                <a:solidFill>
                  <a:schemeClr val="accent6">
                    <a:lumMod val="75000"/>
                  </a:schemeClr>
                </a:solidFill>
              </a:rPr>
              <a:t>withstand</a:t>
            </a:r>
            <a:r>
              <a:rPr lang="en-US" sz="4000" b="1" dirty="0">
                <a:solidFill>
                  <a:schemeClr val="tx1">
                    <a:lumMod val="75000"/>
                    <a:lumOff val="25000"/>
                  </a:schemeClr>
                </a:solidFill>
              </a:rPr>
              <a:t> temptations to gratify prideful desires?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4760" y="1777814"/>
            <a:ext cx="4236904" cy="3996813"/>
          </a:xfrm>
          <a:prstGeom prst="rect">
            <a:avLst/>
          </a:prstGeom>
        </p:spPr>
      </p:pic>
    </p:spTree>
    <p:extLst>
      <p:ext uri="{BB962C8B-B14F-4D97-AF65-F5344CB8AC3E}">
        <p14:creationId xmlns:p14="http://schemas.microsoft.com/office/powerpoint/2010/main" val="37076446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Riches and Power</a:t>
            </a:r>
            <a:endParaRPr lang="en-US" dirty="0"/>
          </a:p>
        </p:txBody>
      </p:sp>
      <p:sp>
        <p:nvSpPr>
          <p:cNvPr id="3" name="Content Placeholder 2"/>
          <p:cNvSpPr>
            <a:spLocks noGrp="1"/>
          </p:cNvSpPr>
          <p:nvPr>
            <p:ph sz="half" idx="1"/>
          </p:nvPr>
        </p:nvSpPr>
        <p:spPr>
          <a:xfrm>
            <a:off x="628650" y="1825625"/>
            <a:ext cx="8131892" cy="4351338"/>
          </a:xfrm>
        </p:spPr>
        <p:txBody>
          <a:bodyPr>
            <a:normAutofit/>
          </a:bodyPr>
          <a:lstStyle/>
          <a:p>
            <a:r>
              <a:rPr lang="en-US" dirty="0" smtClean="0"/>
              <a:t>Satan offers Jesus all the kingdoms of the world if Jesus would worship him.</a:t>
            </a:r>
          </a:p>
          <a:p>
            <a:r>
              <a:rPr lang="en-US" dirty="0" smtClean="0"/>
              <a:t>Jesus – </a:t>
            </a:r>
            <a:r>
              <a:rPr lang="en-US" dirty="0" smtClean="0">
                <a:solidFill>
                  <a:srgbClr val="7B1F1F"/>
                </a:solidFill>
              </a:rPr>
              <a:t>“Get thee hence, Satan: for </a:t>
            </a:r>
            <a:r>
              <a:rPr lang="en-US" b="1" dirty="0" smtClean="0">
                <a:solidFill>
                  <a:srgbClr val="7B1F1F"/>
                </a:solidFill>
              </a:rPr>
              <a:t>it is written</a:t>
            </a:r>
            <a:r>
              <a:rPr lang="en-US" dirty="0" smtClean="0">
                <a:solidFill>
                  <a:srgbClr val="7B1F1F"/>
                </a:solidFill>
              </a:rPr>
              <a:t>, Thou shalt worship the Lord thy God, and him only shalt thou serve.”</a:t>
            </a:r>
          </a:p>
          <a:p>
            <a:pPr lvl="1"/>
            <a:r>
              <a:rPr lang="en-US" dirty="0" smtClean="0"/>
              <a:t>Matthew 4:10</a:t>
            </a:r>
            <a:endParaRPr lang="en-US" dirty="0"/>
          </a:p>
        </p:txBody>
      </p:sp>
      <p:pic>
        <p:nvPicPr>
          <p:cNvPr id="5" name="Picture 4"/>
          <p:cNvPicPr>
            <a:picLocks noChangeAspect="1"/>
          </p:cNvPicPr>
          <p:nvPr/>
        </p:nvPicPr>
        <p:blipFill>
          <a:blip r:embed="rId2"/>
          <a:stretch>
            <a:fillRect/>
          </a:stretch>
        </p:blipFill>
        <p:spPr>
          <a:xfrm>
            <a:off x="3989955" y="4238010"/>
            <a:ext cx="4422156" cy="2486844"/>
          </a:xfrm>
          <a:prstGeom prst="rect">
            <a:avLst/>
          </a:prstGeom>
        </p:spPr>
      </p:pic>
    </p:spTree>
    <p:extLst>
      <p:ext uri="{BB962C8B-B14F-4D97-AF65-F5344CB8AC3E}">
        <p14:creationId xmlns:p14="http://schemas.microsoft.com/office/powerpoint/2010/main" val="6310506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Temptation</a:t>
            </a:r>
            <a:endParaRPr lang="en-US" dirty="0"/>
          </a:p>
        </p:txBody>
      </p:sp>
      <p:sp>
        <p:nvSpPr>
          <p:cNvPr id="3" name="Content Placeholder 2"/>
          <p:cNvSpPr>
            <a:spLocks noGrp="1"/>
          </p:cNvSpPr>
          <p:nvPr>
            <p:ph sz="half" idx="1"/>
          </p:nvPr>
        </p:nvSpPr>
        <p:spPr>
          <a:xfrm>
            <a:off x="628650" y="1825625"/>
            <a:ext cx="4880598" cy="4351338"/>
          </a:xfrm>
        </p:spPr>
        <p:txBody>
          <a:bodyPr>
            <a:normAutofit/>
          </a:bodyPr>
          <a:lstStyle/>
          <a:p>
            <a:pPr marL="0" indent="0">
              <a:buNone/>
            </a:pPr>
            <a:r>
              <a:rPr lang="en-US" dirty="0"/>
              <a:t>“The Lord is well aware of our mortality. </a:t>
            </a:r>
            <a:r>
              <a:rPr lang="en-US" b="1" dirty="0"/>
              <a:t>He knows our weaknesses</a:t>
            </a:r>
            <a:r>
              <a:rPr lang="en-US" dirty="0"/>
              <a:t>. He understands the challenges of our everyday lives. He has great empathy for the temptations of earthly appetites and passions”</a:t>
            </a:r>
          </a:p>
          <a:p>
            <a:pPr marL="0" indent="0" algn="r">
              <a:buNone/>
            </a:pPr>
            <a:r>
              <a:rPr lang="en-US" i="1" dirty="0"/>
              <a:t>-Joseph B. </a:t>
            </a:r>
            <a:r>
              <a:rPr lang="en-US" i="1" dirty="0" err="1"/>
              <a:t>Wirthlin</a:t>
            </a:r>
            <a:endParaRPr lang="en-US" i="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0474" y="1690689"/>
            <a:ext cx="3006102" cy="3687485"/>
          </a:xfrm>
          <a:prstGeom prst="rect">
            <a:avLst/>
          </a:prstGeom>
        </p:spPr>
      </p:pic>
    </p:spTree>
    <p:extLst>
      <p:ext uri="{BB962C8B-B14F-4D97-AF65-F5344CB8AC3E}">
        <p14:creationId xmlns:p14="http://schemas.microsoft.com/office/powerpoint/2010/main" val="4629915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42214" y="934215"/>
            <a:ext cx="4701786" cy="3715640"/>
          </a:xfrm>
        </p:spPr>
        <p:txBody>
          <a:bodyPr>
            <a:noAutofit/>
          </a:bodyPr>
          <a:lstStyle/>
          <a:p>
            <a:pPr marL="0" indent="0" algn="ctr">
              <a:buNone/>
            </a:pPr>
            <a:r>
              <a:rPr lang="en-US" sz="3600" b="1" dirty="0">
                <a:solidFill>
                  <a:schemeClr val="tx1">
                    <a:lumMod val="85000"/>
                    <a:lumOff val="15000"/>
                  </a:schemeClr>
                </a:solidFill>
                <a:latin typeface="+mn-lt"/>
              </a:rPr>
              <a:t>Why did Satan question whether Jesus was the Son of God</a:t>
            </a:r>
            <a:r>
              <a:rPr lang="en-US" sz="3600" b="1" dirty="0" smtClean="0">
                <a:solidFill>
                  <a:schemeClr val="tx1">
                    <a:lumMod val="85000"/>
                    <a:lumOff val="15000"/>
                  </a:schemeClr>
                </a:solidFill>
                <a:latin typeface="+mn-lt"/>
              </a:rPr>
              <a:t>?</a:t>
            </a:r>
            <a:endParaRPr lang="en-US" sz="3600" b="1" dirty="0">
              <a:solidFill>
                <a:schemeClr val="tx1">
                  <a:lumMod val="85000"/>
                  <a:lumOff val="15000"/>
                </a:schemeClr>
              </a:solidFill>
              <a:latin typeface="+mn-lt"/>
            </a:endParaRPr>
          </a:p>
          <a:p>
            <a:pPr marL="0" indent="0" algn="ctr">
              <a:buNone/>
            </a:pPr>
            <a:r>
              <a:rPr lang="en-US" sz="3600" b="1" dirty="0">
                <a:solidFill>
                  <a:schemeClr val="tx1">
                    <a:lumMod val="85000"/>
                    <a:lumOff val="15000"/>
                  </a:schemeClr>
                </a:solidFill>
                <a:latin typeface="+mn-lt"/>
              </a:rPr>
              <a:t>How does it </a:t>
            </a:r>
            <a:r>
              <a:rPr lang="en-US" sz="3600" b="1" dirty="0">
                <a:solidFill>
                  <a:schemeClr val="accent4">
                    <a:lumMod val="60000"/>
                    <a:lumOff val="40000"/>
                  </a:schemeClr>
                </a:solidFill>
                <a:latin typeface="+mn-lt"/>
              </a:rPr>
              <a:t>help</a:t>
            </a:r>
            <a:r>
              <a:rPr lang="en-US" sz="3600" b="1" dirty="0">
                <a:solidFill>
                  <a:schemeClr val="tx1">
                    <a:lumMod val="85000"/>
                    <a:lumOff val="15000"/>
                  </a:schemeClr>
                </a:solidFill>
                <a:latin typeface="+mn-lt"/>
              </a:rPr>
              <a:t> to </a:t>
            </a:r>
            <a:r>
              <a:rPr lang="en-US" sz="4400" b="1" dirty="0">
                <a:solidFill>
                  <a:schemeClr val="tx1">
                    <a:lumMod val="85000"/>
                    <a:lumOff val="15000"/>
                  </a:schemeClr>
                </a:solidFill>
                <a:latin typeface="+mn-lt"/>
              </a:rPr>
              <a:t>know</a:t>
            </a:r>
            <a:r>
              <a:rPr lang="en-US" sz="3600" b="1" dirty="0">
                <a:solidFill>
                  <a:schemeClr val="tx1">
                    <a:lumMod val="85000"/>
                    <a:lumOff val="15000"/>
                  </a:schemeClr>
                </a:solidFill>
                <a:latin typeface="+mn-lt"/>
              </a:rPr>
              <a:t> that we are children of God?</a:t>
            </a:r>
          </a:p>
        </p:txBody>
      </p:sp>
    </p:spTree>
    <p:extLst>
      <p:ext uri="{BB962C8B-B14F-4D97-AF65-F5344CB8AC3E}">
        <p14:creationId xmlns:p14="http://schemas.microsoft.com/office/powerpoint/2010/main" val="40607045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Disciples</a:t>
            </a:r>
            <a:endParaRPr lang="en-US" dirty="0"/>
          </a:p>
        </p:txBody>
      </p:sp>
      <p:sp>
        <p:nvSpPr>
          <p:cNvPr id="3" name="Content Placeholder 2"/>
          <p:cNvSpPr>
            <a:spLocks noGrp="1"/>
          </p:cNvSpPr>
          <p:nvPr>
            <p:ph sz="half" idx="1"/>
          </p:nvPr>
        </p:nvSpPr>
        <p:spPr>
          <a:xfrm>
            <a:off x="215695" y="1840374"/>
            <a:ext cx="7999156" cy="4351338"/>
          </a:xfrm>
        </p:spPr>
        <p:txBody>
          <a:bodyPr>
            <a:normAutofit/>
          </a:bodyPr>
          <a:lstStyle/>
          <a:p>
            <a:r>
              <a:rPr lang="en-US" dirty="0" smtClean="0"/>
              <a:t>John encouraged his disciples to follow Jesus.</a:t>
            </a:r>
          </a:p>
          <a:p>
            <a:r>
              <a:rPr lang="en-US" dirty="0" smtClean="0">
                <a:solidFill>
                  <a:srgbClr val="7B1F1F"/>
                </a:solidFill>
              </a:rPr>
              <a:t>“They said unto [Jesus], Rabbi, where </a:t>
            </a:r>
            <a:r>
              <a:rPr lang="en-US" dirty="0" err="1" smtClean="0">
                <a:solidFill>
                  <a:srgbClr val="7B1F1F"/>
                </a:solidFill>
              </a:rPr>
              <a:t>dwellest</a:t>
            </a:r>
            <a:r>
              <a:rPr lang="en-US" dirty="0" smtClean="0">
                <a:solidFill>
                  <a:srgbClr val="7B1F1F"/>
                </a:solidFill>
              </a:rPr>
              <a:t> thou?”</a:t>
            </a:r>
          </a:p>
          <a:p>
            <a:r>
              <a:rPr lang="en-US" dirty="0" smtClean="0">
                <a:solidFill>
                  <a:srgbClr val="7B1F1F"/>
                </a:solidFill>
              </a:rPr>
              <a:t>“He </a:t>
            </a:r>
            <a:r>
              <a:rPr lang="en-US" dirty="0" err="1" smtClean="0">
                <a:solidFill>
                  <a:srgbClr val="7B1F1F"/>
                </a:solidFill>
              </a:rPr>
              <a:t>saith</a:t>
            </a:r>
            <a:r>
              <a:rPr lang="en-US" dirty="0" smtClean="0">
                <a:solidFill>
                  <a:srgbClr val="7B1F1F"/>
                </a:solidFill>
              </a:rPr>
              <a:t> unto them, Come and see.”</a:t>
            </a:r>
          </a:p>
          <a:p>
            <a:pPr lvl="1"/>
            <a:r>
              <a:rPr lang="en-US" dirty="0" smtClean="0"/>
              <a:t>John 1:38-39</a:t>
            </a:r>
            <a:endParaRPr lang="en-US" dirty="0"/>
          </a:p>
        </p:txBody>
      </p:sp>
      <p:pic>
        <p:nvPicPr>
          <p:cNvPr id="5" name="Picture 4"/>
          <p:cNvPicPr>
            <a:picLocks noChangeAspect="1"/>
          </p:cNvPicPr>
          <p:nvPr/>
        </p:nvPicPr>
        <p:blipFill>
          <a:blip r:embed="rId2"/>
          <a:stretch>
            <a:fillRect/>
          </a:stretch>
        </p:blipFill>
        <p:spPr>
          <a:xfrm>
            <a:off x="3594088" y="4212699"/>
            <a:ext cx="5549912" cy="2645301"/>
          </a:xfrm>
          <a:prstGeom prst="rect">
            <a:avLst/>
          </a:prstGeom>
        </p:spPr>
      </p:pic>
    </p:spTree>
    <p:extLst>
      <p:ext uri="{BB962C8B-B14F-4D97-AF65-F5344CB8AC3E}">
        <p14:creationId xmlns:p14="http://schemas.microsoft.com/office/powerpoint/2010/main" val="2086751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4014786"/>
            <a:ext cx="7886700" cy="990601"/>
          </a:xfrm>
        </p:spPr>
        <p:txBody>
          <a:bodyPr>
            <a:normAutofit/>
          </a:bodyPr>
          <a:lstStyle/>
          <a:p>
            <a:pPr marL="0" indent="0" algn="ctr">
              <a:buNone/>
            </a:pPr>
            <a:r>
              <a:rPr lang="en-US" sz="4400" dirty="0" smtClean="0"/>
              <a:t>What does it mean?</a:t>
            </a:r>
            <a:endParaRPr lang="en-US" sz="4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534" y="813954"/>
            <a:ext cx="6896931" cy="2268324"/>
          </a:xfrm>
          <a:prstGeom prst="rect">
            <a:avLst/>
          </a:prstGeom>
        </p:spPr>
      </p:pic>
    </p:spTree>
    <p:extLst>
      <p:ext uri="{BB962C8B-B14F-4D97-AF65-F5344CB8AC3E}">
        <p14:creationId xmlns:p14="http://schemas.microsoft.com/office/powerpoint/2010/main" val="31762917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Invitation</a:t>
            </a:r>
            <a:endParaRPr lang="en-US" dirty="0"/>
          </a:p>
        </p:txBody>
      </p:sp>
      <p:sp>
        <p:nvSpPr>
          <p:cNvPr id="3" name="Content Placeholder 2"/>
          <p:cNvSpPr>
            <a:spLocks noGrp="1"/>
          </p:cNvSpPr>
          <p:nvPr>
            <p:ph sz="half" idx="1"/>
          </p:nvPr>
        </p:nvSpPr>
        <p:spPr>
          <a:xfrm>
            <a:off x="383458" y="1690689"/>
            <a:ext cx="4645742" cy="4693162"/>
          </a:xfrm>
        </p:spPr>
        <p:txBody>
          <a:bodyPr>
            <a:normAutofit/>
          </a:bodyPr>
          <a:lstStyle/>
          <a:p>
            <a:r>
              <a:rPr lang="en-US" dirty="0" smtClean="0"/>
              <a:t>When Andrew recognized the messiah, he invited Peter to go and meet Him.</a:t>
            </a:r>
          </a:p>
          <a:p>
            <a:r>
              <a:rPr lang="en-US" dirty="0" smtClean="0"/>
              <a:t>Philip invited Nathanael, who said, </a:t>
            </a:r>
            <a:r>
              <a:rPr lang="en-US" dirty="0" smtClean="0">
                <a:solidFill>
                  <a:srgbClr val="7B1F1F"/>
                </a:solidFill>
              </a:rPr>
              <a:t>“Can there any good thing come out of Nazareth? Philip </a:t>
            </a:r>
            <a:r>
              <a:rPr lang="en-US" dirty="0" err="1" smtClean="0">
                <a:solidFill>
                  <a:srgbClr val="7B1F1F"/>
                </a:solidFill>
              </a:rPr>
              <a:t>saith</a:t>
            </a:r>
            <a:r>
              <a:rPr lang="en-US" dirty="0" smtClean="0">
                <a:solidFill>
                  <a:srgbClr val="7B1F1F"/>
                </a:solidFill>
              </a:rPr>
              <a:t> unto him, Come and see.”</a:t>
            </a:r>
          </a:p>
          <a:p>
            <a:pPr lvl="1"/>
            <a:r>
              <a:rPr lang="en-US" dirty="0" smtClean="0"/>
              <a:t>John 1:46</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0425" y="2205637"/>
            <a:ext cx="3532333" cy="3487239"/>
          </a:xfrm>
          <a:prstGeom prst="rect">
            <a:avLst/>
          </a:prstGeom>
        </p:spPr>
      </p:pic>
    </p:spTree>
    <p:extLst>
      <p:ext uri="{BB962C8B-B14F-4D97-AF65-F5344CB8AC3E}">
        <p14:creationId xmlns:p14="http://schemas.microsoft.com/office/powerpoint/2010/main" val="42751724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48431" y="321288"/>
            <a:ext cx="7984408" cy="2348169"/>
          </a:xfrm>
        </p:spPr>
        <p:txBody>
          <a:bodyPr>
            <a:noAutofit/>
          </a:bodyPr>
          <a:lstStyle/>
          <a:p>
            <a:pPr marL="0" indent="0">
              <a:buNone/>
            </a:pPr>
            <a:r>
              <a:rPr lang="en-US" sz="5400" b="1" dirty="0">
                <a:solidFill>
                  <a:schemeClr val="bg1"/>
                </a:solidFill>
                <a:latin typeface="+mn-lt"/>
              </a:rPr>
              <a:t>What can </a:t>
            </a:r>
            <a:r>
              <a:rPr lang="en-US" sz="5400" b="1" dirty="0">
                <a:solidFill>
                  <a:schemeClr val="accent4">
                    <a:lumMod val="40000"/>
                    <a:lumOff val="60000"/>
                  </a:schemeClr>
                </a:solidFill>
                <a:latin typeface="+mn-lt"/>
              </a:rPr>
              <a:t>we</a:t>
            </a:r>
            <a:r>
              <a:rPr lang="en-US" sz="5400" b="1" dirty="0">
                <a:solidFill>
                  <a:schemeClr val="bg1"/>
                </a:solidFill>
                <a:latin typeface="+mn-lt"/>
              </a:rPr>
              <a:t> do to invite others to “</a:t>
            </a:r>
            <a:r>
              <a:rPr lang="en-US" sz="5400" b="1" dirty="0">
                <a:solidFill>
                  <a:schemeClr val="accent6">
                    <a:lumMod val="60000"/>
                    <a:lumOff val="40000"/>
                  </a:schemeClr>
                </a:solidFill>
                <a:latin typeface="+mn-lt"/>
              </a:rPr>
              <a:t>come and see</a:t>
            </a:r>
            <a:r>
              <a:rPr lang="en-US" sz="5400" b="1" dirty="0">
                <a:solidFill>
                  <a:schemeClr val="bg1"/>
                </a:solidFill>
                <a:latin typeface="+mn-lt"/>
              </a:rPr>
              <a:t>” the Savior?</a:t>
            </a:r>
          </a:p>
          <a:p>
            <a:pPr marL="0" indent="0">
              <a:buNone/>
            </a:pPr>
            <a:endParaRPr lang="en-US" sz="5400" b="1" dirty="0">
              <a:solidFill>
                <a:schemeClr val="bg1"/>
              </a:solidFill>
              <a:latin typeface="+mn-lt"/>
            </a:endParaRPr>
          </a:p>
        </p:txBody>
      </p:sp>
    </p:spTree>
    <p:extLst>
      <p:ext uri="{BB962C8B-B14F-4D97-AF65-F5344CB8AC3E}">
        <p14:creationId xmlns:p14="http://schemas.microsoft.com/office/powerpoint/2010/main" val="702151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0283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99854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0" y="2074069"/>
            <a:ext cx="3048000" cy="1066800"/>
          </a:xfrm>
          <a:prstGeom prst="rect">
            <a:avLst/>
          </a:prstGeom>
        </p:spPr>
      </p:pic>
      <p:sp>
        <p:nvSpPr>
          <p:cNvPr id="3" name="TextBox 2"/>
          <p:cNvSpPr txBox="1"/>
          <p:nvPr/>
        </p:nvSpPr>
        <p:spPr>
          <a:xfrm>
            <a:off x="1721644" y="3382685"/>
            <a:ext cx="5700712" cy="923330"/>
          </a:xfrm>
          <a:prstGeom prst="rect">
            <a:avLst/>
          </a:prstGeom>
          <a:noFill/>
        </p:spPr>
        <p:txBody>
          <a:bodyPr wrap="square" rtlCol="0">
            <a:spAutoFit/>
          </a:bodyPr>
          <a:lstStyle/>
          <a:p>
            <a:pPr algn="ctr"/>
            <a:r>
              <a:rPr lang="en-US" dirty="0"/>
              <a:t>This work is licensed under a </a:t>
            </a:r>
            <a:r>
              <a:rPr lang="en-US" dirty="0">
                <a:hlinkClick r:id="rId4"/>
              </a:rPr>
              <a:t>Creative Commons Attribution-</a:t>
            </a:r>
            <a:r>
              <a:rPr lang="en-US" dirty="0" err="1">
                <a:hlinkClick r:id="rId4"/>
              </a:rPr>
              <a:t>NonCommercial</a:t>
            </a:r>
            <a:r>
              <a:rPr lang="en-US" dirty="0">
                <a:hlinkClick r:id="rId4"/>
              </a:rPr>
              <a:t>-</a:t>
            </a:r>
            <a:r>
              <a:rPr lang="en-US" dirty="0" err="1">
                <a:hlinkClick r:id="rId4"/>
              </a:rPr>
              <a:t>ShareAlike</a:t>
            </a:r>
            <a:r>
              <a:rPr lang="en-US" dirty="0">
                <a:hlinkClick r:id="rId4"/>
              </a:rPr>
              <a:t> 4.0 International License</a:t>
            </a:r>
            <a:r>
              <a:rPr lang="en-US" dirty="0"/>
              <a:t>.</a:t>
            </a:r>
          </a:p>
        </p:txBody>
      </p:sp>
      <p:sp>
        <p:nvSpPr>
          <p:cNvPr id="4" name="TextBox 3"/>
          <p:cNvSpPr txBox="1"/>
          <p:nvPr/>
        </p:nvSpPr>
        <p:spPr>
          <a:xfrm>
            <a:off x="3236119" y="1629608"/>
            <a:ext cx="2671762" cy="369332"/>
          </a:xfrm>
          <a:prstGeom prst="rect">
            <a:avLst/>
          </a:prstGeom>
          <a:noFill/>
        </p:spPr>
        <p:txBody>
          <a:bodyPr wrap="square" rtlCol="0">
            <a:spAutoFit/>
          </a:bodyPr>
          <a:lstStyle/>
          <a:p>
            <a:pPr algn="ctr"/>
            <a:r>
              <a:rPr lang="en-US" b="1" dirty="0" smtClean="0"/>
              <a:t>Authored by Dan Oakey</a:t>
            </a:r>
            <a:endParaRPr lang="en-US" b="1" dirty="0"/>
          </a:p>
        </p:txBody>
      </p:sp>
      <p:sp>
        <p:nvSpPr>
          <p:cNvPr id="5" name="TextBox 4"/>
          <p:cNvSpPr txBox="1"/>
          <p:nvPr/>
        </p:nvSpPr>
        <p:spPr>
          <a:xfrm>
            <a:off x="2686049" y="4547831"/>
            <a:ext cx="4043363" cy="646331"/>
          </a:xfrm>
          <a:prstGeom prst="rect">
            <a:avLst/>
          </a:prstGeom>
          <a:noFill/>
        </p:spPr>
        <p:txBody>
          <a:bodyPr wrap="square" rtlCol="0">
            <a:spAutoFit/>
          </a:bodyPr>
          <a:lstStyle/>
          <a:p>
            <a:pPr algn="ctr"/>
            <a:r>
              <a:rPr lang="en-US" dirty="0" smtClean="0"/>
              <a:t>Royalty free Images were used from the </a:t>
            </a:r>
            <a:r>
              <a:rPr lang="en-US" dirty="0" smtClean="0">
                <a:hlinkClick r:id="rId5"/>
              </a:rPr>
              <a:t>LDS media library</a:t>
            </a:r>
            <a:endParaRPr lang="en-US" dirty="0"/>
          </a:p>
        </p:txBody>
      </p:sp>
    </p:spTree>
    <p:extLst>
      <p:ext uri="{BB962C8B-B14F-4D97-AF65-F5344CB8AC3E}">
        <p14:creationId xmlns:p14="http://schemas.microsoft.com/office/powerpoint/2010/main" val="14458005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534" y="813954"/>
            <a:ext cx="6896931" cy="2268324"/>
          </a:xfrm>
          <a:prstGeom prst="rect">
            <a:avLst/>
          </a:prstGeom>
        </p:spPr>
      </p:pic>
      <p:sp>
        <p:nvSpPr>
          <p:cNvPr id="2" name="Content Placeholder 1"/>
          <p:cNvSpPr>
            <a:spLocks noGrp="1"/>
          </p:cNvSpPr>
          <p:nvPr>
            <p:ph idx="1"/>
          </p:nvPr>
        </p:nvSpPr>
        <p:spPr>
          <a:xfrm>
            <a:off x="628650" y="3357563"/>
            <a:ext cx="7886700" cy="2819400"/>
          </a:xfrm>
        </p:spPr>
        <p:txBody>
          <a:bodyPr>
            <a:normAutofit/>
          </a:bodyPr>
          <a:lstStyle/>
          <a:p>
            <a:r>
              <a:rPr lang="en-US" sz="4800" dirty="0" smtClean="0"/>
              <a:t>Hebrew: “Messiah”</a:t>
            </a:r>
          </a:p>
          <a:p>
            <a:r>
              <a:rPr lang="en-US" sz="4800" dirty="0" smtClean="0"/>
              <a:t>Messiah: Anointed</a:t>
            </a:r>
          </a:p>
          <a:p>
            <a:r>
              <a:rPr lang="en-US" sz="4800" dirty="0" smtClean="0"/>
              <a:t>Greek “Messiah” - Christ</a:t>
            </a:r>
            <a:endParaRPr lang="en-US" sz="4800" dirty="0"/>
          </a:p>
        </p:txBody>
      </p:sp>
    </p:spTree>
    <p:extLst>
      <p:ext uri="{BB962C8B-B14F-4D97-AF65-F5344CB8AC3E}">
        <p14:creationId xmlns:p14="http://schemas.microsoft.com/office/powerpoint/2010/main" val="3907551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732" y="365126"/>
            <a:ext cx="8872537" cy="1325563"/>
          </a:xfrm>
        </p:spPr>
        <p:txBody>
          <a:bodyPr/>
          <a:lstStyle/>
          <a:p>
            <a:r>
              <a:rPr lang="en-US" dirty="0" smtClean="0"/>
              <a:t>Jesus Is The Messiah</a:t>
            </a:r>
            <a:endParaRPr lang="en-US" dirty="0"/>
          </a:p>
        </p:txBody>
      </p:sp>
      <p:sp>
        <p:nvSpPr>
          <p:cNvPr id="3" name="Content Placeholder 2"/>
          <p:cNvSpPr>
            <a:spLocks noGrp="1"/>
          </p:cNvSpPr>
          <p:nvPr>
            <p:ph idx="1"/>
          </p:nvPr>
        </p:nvSpPr>
        <p:spPr>
          <a:xfrm>
            <a:off x="885825" y="2888183"/>
            <a:ext cx="3686175" cy="1990725"/>
          </a:xfrm>
        </p:spPr>
        <p:txBody>
          <a:bodyPr/>
          <a:lstStyle/>
          <a:p>
            <a:pPr marL="0" indent="0" algn="ctr">
              <a:buNone/>
            </a:pPr>
            <a:r>
              <a:rPr lang="en-US" dirty="0" smtClean="0"/>
              <a:t>John the Baptist was the prophet sent to prepare the way for Jesus Christ.</a:t>
            </a:r>
            <a:endParaRPr lang="en-US" dirty="0"/>
          </a:p>
        </p:txBody>
      </p:sp>
      <p:pic>
        <p:nvPicPr>
          <p:cNvPr id="4" name="Picture 3"/>
          <p:cNvPicPr>
            <a:picLocks noChangeAspect="1"/>
          </p:cNvPicPr>
          <p:nvPr/>
        </p:nvPicPr>
        <p:blipFill>
          <a:blip r:embed="rId2"/>
          <a:stretch>
            <a:fillRect/>
          </a:stretch>
        </p:blipFill>
        <p:spPr>
          <a:xfrm>
            <a:off x="5601100" y="1690689"/>
            <a:ext cx="3113874" cy="4385714"/>
          </a:xfrm>
          <a:prstGeom prst="rect">
            <a:avLst/>
          </a:prstGeom>
        </p:spPr>
      </p:pic>
    </p:spTree>
    <p:extLst>
      <p:ext uri="{BB962C8B-B14F-4D97-AF65-F5344CB8AC3E}">
        <p14:creationId xmlns:p14="http://schemas.microsoft.com/office/powerpoint/2010/main" val="758356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81318" y="188907"/>
            <a:ext cx="6567678" cy="2643188"/>
          </a:xfrm>
        </p:spPr>
        <p:txBody>
          <a:bodyPr anchor="ctr">
            <a:normAutofit fontScale="92500" lnSpcReduction="20000"/>
          </a:bodyPr>
          <a:lstStyle/>
          <a:p>
            <a:pPr marL="0" indent="0" algn="ctr">
              <a:buNone/>
            </a:pPr>
            <a:r>
              <a:rPr lang="en-US" sz="6000" b="1" dirty="0" smtClean="0">
                <a:solidFill>
                  <a:schemeClr val="tx1"/>
                </a:solidFill>
                <a:latin typeface="+mn-lt"/>
              </a:rPr>
              <a:t>Why do you think it was important that someone </a:t>
            </a:r>
            <a:r>
              <a:rPr lang="en-US" sz="6000" b="1" dirty="0" smtClean="0">
                <a:solidFill>
                  <a:srgbClr val="009A46"/>
                </a:solidFill>
                <a:latin typeface="Comic Sans MS" panose="030F0702030302020204" pitchFamily="66" charset="0"/>
              </a:rPr>
              <a:t>prepare</a:t>
            </a:r>
            <a:r>
              <a:rPr lang="en-US" sz="6000" b="1" dirty="0" smtClean="0">
                <a:solidFill>
                  <a:schemeClr val="tx1"/>
                </a:solidFill>
                <a:latin typeface="+mn-lt"/>
              </a:rPr>
              <a:t> the way of the Lord?</a:t>
            </a:r>
            <a:endParaRPr lang="en-US" sz="6000" b="1" dirty="0">
              <a:solidFill>
                <a:schemeClr val="tx1"/>
              </a:solidFill>
              <a:latin typeface="+mn-lt"/>
            </a:endParaRPr>
          </a:p>
        </p:txBody>
      </p:sp>
    </p:spTree>
    <p:extLst>
      <p:ext uri="{BB962C8B-B14F-4D97-AF65-F5344CB8AC3E}">
        <p14:creationId xmlns:p14="http://schemas.microsoft.com/office/powerpoint/2010/main" val="3051897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John The Baptist</a:t>
            </a:r>
            <a:endParaRPr lang="en-US" dirty="0"/>
          </a:p>
        </p:txBody>
      </p:sp>
      <p:sp>
        <p:nvSpPr>
          <p:cNvPr id="3" name="Content Placeholder 2"/>
          <p:cNvSpPr>
            <a:spLocks noGrp="1"/>
          </p:cNvSpPr>
          <p:nvPr>
            <p:ph idx="1"/>
          </p:nvPr>
        </p:nvSpPr>
        <p:spPr>
          <a:xfrm>
            <a:off x="285751" y="1743076"/>
            <a:ext cx="5029200" cy="4886324"/>
          </a:xfrm>
        </p:spPr>
        <p:txBody>
          <a:bodyPr>
            <a:normAutofit lnSpcReduction="10000"/>
          </a:bodyPr>
          <a:lstStyle/>
          <a:p>
            <a:r>
              <a:rPr lang="en-US" dirty="0" smtClean="0"/>
              <a:t>John was born about six months before Jesus.</a:t>
            </a:r>
          </a:p>
          <a:p>
            <a:r>
              <a:rPr lang="en-US" dirty="0" smtClean="0"/>
              <a:t>To escape Herod, John was taken into the mountains where he fed on locusts and honey.</a:t>
            </a:r>
          </a:p>
          <a:p>
            <a:r>
              <a:rPr lang="en-US" dirty="0" smtClean="0">
                <a:solidFill>
                  <a:srgbClr val="7B1F1F"/>
                </a:solidFill>
              </a:rPr>
              <a:t>“Among those that are born of women there is not a greater prophet than John the Baptist.”</a:t>
            </a:r>
          </a:p>
          <a:p>
            <a:pPr lvl="1"/>
            <a:r>
              <a:rPr lang="en-US" dirty="0" smtClean="0"/>
              <a:t>Luke 7:28</a:t>
            </a:r>
            <a:endParaRPr lang="en-US" dirty="0"/>
          </a:p>
        </p:txBody>
      </p:sp>
      <p:pic>
        <p:nvPicPr>
          <p:cNvPr id="4" name="Picture 3"/>
          <p:cNvPicPr>
            <a:picLocks noChangeAspect="1"/>
          </p:cNvPicPr>
          <p:nvPr/>
        </p:nvPicPr>
        <p:blipFill>
          <a:blip r:embed="rId2"/>
          <a:stretch>
            <a:fillRect/>
          </a:stretch>
        </p:blipFill>
        <p:spPr>
          <a:xfrm>
            <a:off x="5314951" y="1690689"/>
            <a:ext cx="3510657" cy="4698394"/>
          </a:xfrm>
          <a:prstGeom prst="rect">
            <a:avLst/>
          </a:prstGeom>
        </p:spPr>
      </p:pic>
    </p:spTree>
    <p:extLst>
      <p:ext uri="{BB962C8B-B14F-4D97-AF65-F5344CB8AC3E}">
        <p14:creationId xmlns:p14="http://schemas.microsoft.com/office/powerpoint/2010/main" val="214181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Matthew 3:1-3</a:t>
            </a:r>
            <a:endParaRPr lang="en-US" dirty="0"/>
          </a:p>
        </p:txBody>
      </p:sp>
      <p:sp>
        <p:nvSpPr>
          <p:cNvPr id="3" name="Content Placeholder 2"/>
          <p:cNvSpPr>
            <a:spLocks noGrp="1"/>
          </p:cNvSpPr>
          <p:nvPr>
            <p:ph idx="1"/>
          </p:nvPr>
        </p:nvSpPr>
        <p:spPr>
          <a:xfrm>
            <a:off x="257175" y="1690689"/>
            <a:ext cx="8758238" cy="2881311"/>
          </a:xfrm>
        </p:spPr>
        <p:txBody>
          <a:bodyPr>
            <a:normAutofit/>
          </a:bodyPr>
          <a:lstStyle/>
          <a:p>
            <a:pPr marL="0" indent="0" fontAlgn="base">
              <a:buNone/>
            </a:pPr>
            <a:r>
              <a:rPr lang="en-US" dirty="0" smtClean="0">
                <a:solidFill>
                  <a:srgbClr val="7B1F1F"/>
                </a:solidFill>
              </a:rPr>
              <a:t>“In </a:t>
            </a:r>
            <a:r>
              <a:rPr lang="en-US" dirty="0">
                <a:solidFill>
                  <a:srgbClr val="7B1F1F"/>
                </a:solidFill>
              </a:rPr>
              <a:t>those days came John the Baptist, preaching in the wilderness of </a:t>
            </a:r>
            <a:r>
              <a:rPr lang="en-US" dirty="0" err="1" smtClean="0">
                <a:solidFill>
                  <a:srgbClr val="7B1F1F"/>
                </a:solidFill>
              </a:rPr>
              <a:t>Judæa</a:t>
            </a:r>
            <a:r>
              <a:rPr lang="en-US" dirty="0" smtClean="0">
                <a:solidFill>
                  <a:srgbClr val="7B1F1F"/>
                </a:solidFill>
              </a:rPr>
              <a:t>, And </a:t>
            </a:r>
            <a:r>
              <a:rPr lang="en-US" dirty="0">
                <a:solidFill>
                  <a:srgbClr val="7B1F1F"/>
                </a:solidFill>
              </a:rPr>
              <a:t>saying, Repent ye: for the kingdom of heaven is at </a:t>
            </a:r>
            <a:r>
              <a:rPr lang="en-US" dirty="0" smtClean="0">
                <a:solidFill>
                  <a:srgbClr val="7B1F1F"/>
                </a:solidFill>
              </a:rPr>
              <a:t>hand. For </a:t>
            </a:r>
            <a:r>
              <a:rPr lang="en-US" dirty="0">
                <a:solidFill>
                  <a:srgbClr val="7B1F1F"/>
                </a:solidFill>
              </a:rPr>
              <a:t>this is he that was spoken of by the prophet Esaias, saying, The voice of one crying in the wilderness, </a:t>
            </a:r>
            <a:r>
              <a:rPr lang="en-US" b="1" dirty="0">
                <a:solidFill>
                  <a:srgbClr val="7B1F1F"/>
                </a:solidFill>
              </a:rPr>
              <a:t>Prepare ye the way of the Lord, make his paths straight</a:t>
            </a:r>
            <a:r>
              <a:rPr lang="en-US" b="1" dirty="0" smtClean="0">
                <a:solidFill>
                  <a:srgbClr val="7B1F1F"/>
                </a:solidFill>
              </a:rPr>
              <a:t>.”</a:t>
            </a:r>
            <a:endParaRPr lang="en-US" b="1" dirty="0">
              <a:solidFill>
                <a:srgbClr val="7B1F1F"/>
              </a:solidFill>
            </a:endParaRPr>
          </a:p>
        </p:txBody>
      </p:sp>
      <p:pic>
        <p:nvPicPr>
          <p:cNvPr id="5" name="Picture 4"/>
          <p:cNvPicPr>
            <a:picLocks noChangeAspect="1"/>
          </p:cNvPicPr>
          <p:nvPr/>
        </p:nvPicPr>
        <p:blipFill>
          <a:blip r:embed="rId2"/>
          <a:stretch>
            <a:fillRect/>
          </a:stretch>
        </p:blipFill>
        <p:spPr>
          <a:xfrm>
            <a:off x="2628272" y="4572000"/>
            <a:ext cx="3887456" cy="2186694"/>
          </a:xfrm>
          <a:prstGeom prst="rect">
            <a:avLst/>
          </a:prstGeom>
        </p:spPr>
      </p:pic>
      <p:pic>
        <p:nvPicPr>
          <p:cNvPr id="6" name="Picture 5"/>
          <p:cNvPicPr>
            <a:picLocks noChangeAspect="1"/>
          </p:cNvPicPr>
          <p:nvPr/>
        </p:nvPicPr>
        <p:blipFill>
          <a:blip r:embed="rId3"/>
          <a:stretch>
            <a:fillRect/>
          </a:stretch>
        </p:blipFill>
        <p:spPr>
          <a:xfrm>
            <a:off x="7168045" y="501798"/>
            <a:ext cx="1847368" cy="1052217"/>
          </a:xfrm>
          <a:prstGeom prst="rect">
            <a:avLst/>
          </a:prstGeom>
        </p:spPr>
      </p:pic>
    </p:spTree>
    <p:extLst>
      <p:ext uri="{BB962C8B-B14F-4D97-AF65-F5344CB8AC3E}">
        <p14:creationId xmlns:p14="http://schemas.microsoft.com/office/powerpoint/2010/main" val="353827077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733</TotalTime>
  <Words>1280</Words>
  <Application>Microsoft Office PowerPoint</Application>
  <PresentationFormat>On-screen Show (4:3)</PresentationFormat>
  <Paragraphs>123</Paragraphs>
  <Slides>44</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Microsoft YaHei</vt:lpstr>
      <vt:lpstr>Arial</vt:lpstr>
      <vt:lpstr>Calibri</vt:lpstr>
      <vt:lpstr>Calibri Light</vt:lpstr>
      <vt:lpstr>Comic Sans MS</vt:lpstr>
      <vt:lpstr>Segoe UI</vt:lpstr>
      <vt:lpstr>Times New Roman</vt:lpstr>
      <vt:lpstr>Office Theme</vt:lpstr>
      <vt:lpstr>Gospel Doctrine </vt:lpstr>
      <vt:lpstr>Purpose</vt:lpstr>
      <vt:lpstr>Summary</vt:lpstr>
      <vt:lpstr>PowerPoint Presentation</vt:lpstr>
      <vt:lpstr>PowerPoint Presentation</vt:lpstr>
      <vt:lpstr>Jesus Is The Messiah</vt:lpstr>
      <vt:lpstr>PowerPoint Presentation</vt:lpstr>
      <vt:lpstr>John The Baptist</vt:lpstr>
      <vt:lpstr>Matthew 3:1-3</vt:lpstr>
      <vt:lpstr>PowerPoint Presentation</vt:lpstr>
      <vt:lpstr>Godly Sorrow</vt:lpstr>
      <vt:lpstr>Confess &amp; Forsake</vt:lpstr>
      <vt:lpstr>Make Amends</vt:lpstr>
      <vt:lpstr>Obey</vt:lpstr>
      <vt:lpstr>Turn To The Lord</vt:lpstr>
      <vt:lpstr>PowerPoint Presentation</vt:lpstr>
      <vt:lpstr>Fruits of Repentance</vt:lpstr>
      <vt:lpstr>PowerPoint Presentation</vt:lpstr>
      <vt:lpstr>Fruits of Repentance</vt:lpstr>
      <vt:lpstr>Matthew 3:11</vt:lpstr>
      <vt:lpstr>PowerPoint Presentation</vt:lpstr>
      <vt:lpstr>Confirmation</vt:lpstr>
      <vt:lpstr>Holy Ghost</vt:lpstr>
      <vt:lpstr>Jesus Is Baptized</vt:lpstr>
      <vt:lpstr>PowerPoint Presentation</vt:lpstr>
      <vt:lpstr>PowerPoint Presentation</vt:lpstr>
      <vt:lpstr>D&amp;C 20:37</vt:lpstr>
      <vt:lpstr>PowerPoint Presentation</vt:lpstr>
      <vt:lpstr>Mosiah 18:8-10</vt:lpstr>
      <vt:lpstr>Jesus Fasted</vt:lpstr>
      <vt:lpstr>PowerPoint Presentation</vt:lpstr>
      <vt:lpstr>Bread</vt:lpstr>
      <vt:lpstr>PowerPoint Presentation</vt:lpstr>
      <vt:lpstr>Pride</vt:lpstr>
      <vt:lpstr>PowerPoint Presentation</vt:lpstr>
      <vt:lpstr>Riches and Power</vt:lpstr>
      <vt:lpstr>Temptation</vt:lpstr>
      <vt:lpstr>PowerPoint Presentation</vt:lpstr>
      <vt:lpstr>Disciples</vt:lpstr>
      <vt:lpstr>Invitation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Oakey</dc:creator>
  <cp:lastModifiedBy>Daniel Oakey</cp:lastModifiedBy>
  <cp:revision>80</cp:revision>
  <dcterms:created xsi:type="dcterms:W3CDTF">2015-01-22T11:16:33Z</dcterms:created>
  <dcterms:modified xsi:type="dcterms:W3CDTF">2015-01-28T03:49:12Z</dcterms:modified>
</cp:coreProperties>
</file>