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336" r:id="rId5"/>
    <p:sldId id="337" r:id="rId6"/>
    <p:sldId id="338" r:id="rId7"/>
    <p:sldId id="339" r:id="rId8"/>
    <p:sldId id="341" r:id="rId9"/>
    <p:sldId id="342" r:id="rId10"/>
    <p:sldId id="340" r:id="rId11"/>
    <p:sldId id="343" r:id="rId12"/>
    <p:sldId id="344" r:id="rId13"/>
    <p:sldId id="345" r:id="rId14"/>
    <p:sldId id="346" r:id="rId15"/>
    <p:sldId id="348" r:id="rId16"/>
    <p:sldId id="347" r:id="rId17"/>
    <p:sldId id="364" r:id="rId18"/>
    <p:sldId id="365" r:id="rId19"/>
    <p:sldId id="356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6" r:id="rId35"/>
    <p:sldId id="368" r:id="rId36"/>
    <p:sldId id="369" r:id="rId37"/>
    <p:sldId id="334" r:id="rId38"/>
    <p:sldId id="290" r:id="rId39"/>
    <p:sldId id="30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1F"/>
    <a:srgbClr val="666633"/>
    <a:srgbClr val="FF9966"/>
    <a:srgbClr val="626053"/>
    <a:srgbClr val="009A46"/>
    <a:srgbClr val="7B351F"/>
    <a:srgbClr val="663333"/>
    <a:srgbClr val="990000"/>
    <a:srgbClr val="FFE07D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9" autoAdjust="0"/>
    <p:restoredTop sz="93091" autoAdjust="0"/>
  </p:normalViewPr>
  <p:slideViewPr>
    <p:cSldViewPr snapToGrid="0">
      <p:cViewPr varScale="1">
        <p:scale>
          <a:sx n="59" d="100"/>
          <a:sy n="59" d="100"/>
        </p:scale>
        <p:origin x="62" y="2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47C98-D8DC-405D-BC82-477918E9B3A2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6A2A2-30FD-4F8C-AC5A-E7199ECEA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6A2A2-30FD-4F8C-AC5A-E7199ECEA7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3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ds.org/media-library/images?lang=eng" TargetMode="External"/><Relationship Id="rId4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6131"/>
            <a:ext cx="7772400" cy="2387600"/>
          </a:xfrm>
        </p:spPr>
        <p:txBody>
          <a:bodyPr/>
          <a:lstStyle/>
          <a:p>
            <a:r>
              <a:rPr lang="en-US" dirty="0"/>
              <a:t>Gospel </a:t>
            </a:r>
            <a:r>
              <a:rPr lang="en-US" dirty="0" smtClean="0"/>
              <a:t>Doctrine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7: “[He] Took Our Infirmities, and Bare Our Sicknesses”</a:t>
            </a:r>
          </a:p>
        </p:txBody>
      </p:sp>
    </p:spTree>
    <p:extLst>
      <p:ext uri="{BB962C8B-B14F-4D97-AF65-F5344CB8AC3E}">
        <p14:creationId xmlns:p14="http://schemas.microsoft.com/office/powerpoint/2010/main" val="18268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1:40-41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05" y="2286000"/>
            <a:ext cx="3671289" cy="295014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525" y="1841954"/>
            <a:ext cx="4874078" cy="4752811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there came a leper to him, beseeching him, and kneeling down to him, and saying unto him, If thou wilt, thou canst make me clean.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And </a:t>
            </a:r>
            <a:r>
              <a:rPr lang="en-US" dirty="0">
                <a:solidFill>
                  <a:srgbClr val="7B1F1F"/>
                </a:solidFill>
              </a:rPr>
              <a:t>Jesus, </a:t>
            </a:r>
            <a:r>
              <a:rPr lang="en-US" b="1" dirty="0">
                <a:solidFill>
                  <a:srgbClr val="7B1F1F"/>
                </a:solidFill>
              </a:rPr>
              <a:t>moved with compassion</a:t>
            </a:r>
            <a:r>
              <a:rPr lang="en-US" dirty="0">
                <a:solidFill>
                  <a:srgbClr val="7B1F1F"/>
                </a:solidFill>
              </a:rPr>
              <a:t>, put forth his hand, and touched him, and </a:t>
            </a:r>
            <a:r>
              <a:rPr lang="en-US" dirty="0" err="1">
                <a:solidFill>
                  <a:srgbClr val="7B1F1F"/>
                </a:solidFill>
              </a:rPr>
              <a:t>saith</a:t>
            </a:r>
            <a:r>
              <a:rPr lang="en-US" dirty="0">
                <a:solidFill>
                  <a:srgbClr val="7B1F1F"/>
                </a:solidFill>
              </a:rPr>
              <a:t> unto him, I will; be thou clean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344" y="586521"/>
            <a:ext cx="1852548" cy="10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6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Individual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1432" y="1907267"/>
            <a:ext cx="5821136" cy="16212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Jesus performed many miracles that directly blessed </a:t>
            </a:r>
            <a:r>
              <a:rPr lang="en-US" sz="3600" b="1" dirty="0"/>
              <a:t>just one person.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797299"/>
            <a:ext cx="4800600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9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" y="961800"/>
            <a:ext cx="5584371" cy="45899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latin typeface="+mn-lt"/>
              </a:rPr>
              <a:t>How can </a:t>
            </a:r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we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 show </a:t>
            </a:r>
            <a:r>
              <a:rPr lang="en-US" sz="6600" b="1" dirty="0" err="1">
                <a:solidFill>
                  <a:schemeClr val="bg1"/>
                </a:solidFill>
                <a:latin typeface="+mn-lt"/>
              </a:rPr>
              <a:t>Christlike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 love and compassion for </a:t>
            </a:r>
            <a:r>
              <a:rPr lang="en-US" sz="6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others</a:t>
            </a:r>
            <a:r>
              <a:rPr lang="en-US" sz="66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87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Stricken with Palsy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8900" y="1871347"/>
            <a:ext cx="3886200" cy="5746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Video Presentation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4" y="2626676"/>
            <a:ext cx="5556075" cy="3704050"/>
          </a:xfrm>
        </p:spPr>
      </p:pic>
    </p:spTree>
    <p:extLst>
      <p:ext uri="{BB962C8B-B14F-4D97-AF65-F5344CB8AC3E}">
        <p14:creationId xmlns:p14="http://schemas.microsoft.com/office/powerpoint/2010/main" val="10413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n w pals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8" y="1178787"/>
            <a:ext cx="9113585" cy="45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4448"/>
            <a:ext cx="9144000" cy="1153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604" y="5988836"/>
            <a:ext cx="862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How can we exercise 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faith</a:t>
            </a:r>
            <a:r>
              <a:rPr lang="en-US" sz="3200" b="1" dirty="0">
                <a:solidFill>
                  <a:schemeClr val="bg1"/>
                </a:solidFill>
              </a:rPr>
              <a:t> in 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behalf</a:t>
            </a:r>
            <a:r>
              <a:rPr lang="en-US" sz="3200" b="1" dirty="0">
                <a:solidFill>
                  <a:schemeClr val="bg1"/>
                </a:solidFill>
              </a:rPr>
              <a:t> of others? </a:t>
            </a:r>
          </a:p>
        </p:txBody>
      </p:sp>
    </p:spTree>
    <p:extLst>
      <p:ext uri="{BB962C8B-B14F-4D97-AF65-F5344CB8AC3E}">
        <p14:creationId xmlns:p14="http://schemas.microsoft.com/office/powerpoint/2010/main" val="19903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</a:t>
            </a:r>
            <a:r>
              <a:rPr lang="en-US" dirty="0" smtClean="0"/>
              <a:t>ust </a:t>
            </a:r>
            <a:r>
              <a:rPr lang="en-US" dirty="0"/>
              <a:t>as it was a miracle for the man to be healed of palsy, it was also a miracle for him to be </a:t>
            </a:r>
            <a:r>
              <a:rPr lang="en-US" b="1" dirty="0"/>
              <a:t>forgiven</a:t>
            </a:r>
            <a:r>
              <a:rPr lang="en-US" dirty="0"/>
              <a:t> of his sins</a:t>
            </a:r>
            <a:r>
              <a:rPr lang="en-US" dirty="0" smtClean="0"/>
              <a:t>.</a:t>
            </a:r>
          </a:p>
          <a:p>
            <a:r>
              <a:rPr lang="en-US" dirty="0"/>
              <a:t>T</a:t>
            </a:r>
            <a:r>
              <a:rPr lang="en-US" dirty="0" smtClean="0"/>
              <a:t>his </a:t>
            </a:r>
            <a:r>
              <a:rPr lang="en-US" dirty="0"/>
              <a:t>miracle is available to each of us </a:t>
            </a:r>
            <a:r>
              <a:rPr lang="en-US" b="1" dirty="0"/>
              <a:t>as we repent.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50857"/>
            <a:ext cx="3886200" cy="4300874"/>
          </a:xfrm>
        </p:spPr>
      </p:pic>
    </p:spTree>
    <p:extLst>
      <p:ext uri="{BB962C8B-B14F-4D97-AF65-F5344CB8AC3E}">
        <p14:creationId xmlns:p14="http://schemas.microsoft.com/office/powerpoint/2010/main" val="3966526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2279176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Why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did Jesus perform these and other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miracles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during his ministry?</a:t>
            </a:r>
          </a:p>
        </p:txBody>
      </p:sp>
    </p:spTree>
    <p:extLst>
      <p:ext uri="{BB962C8B-B14F-4D97-AF65-F5344CB8AC3E}">
        <p14:creationId xmlns:p14="http://schemas.microsoft.com/office/powerpoint/2010/main" val="186605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Miracles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478" y="1825625"/>
            <a:ext cx="888469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To show love and </a:t>
            </a:r>
            <a:r>
              <a:rPr lang="en-US" b="1" dirty="0" smtClean="0"/>
              <a:t>compassion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7B1F1F"/>
                </a:solidFill>
              </a:rPr>
              <a:t>“</a:t>
            </a:r>
            <a:r>
              <a:rPr lang="en-US" dirty="0">
                <a:solidFill>
                  <a:srgbClr val="7B1F1F"/>
                </a:solidFill>
              </a:rPr>
              <a:t>And Jesus, moved with compassion, put forth his hand, and touched </a:t>
            </a:r>
            <a:r>
              <a:rPr lang="en-US" dirty="0" smtClean="0">
                <a:solidFill>
                  <a:srgbClr val="7B1F1F"/>
                </a:solidFill>
              </a:rPr>
              <a:t>him”</a:t>
            </a:r>
          </a:p>
          <a:p>
            <a:r>
              <a:rPr lang="en-US" dirty="0" smtClean="0"/>
              <a:t>To build and confirm </a:t>
            </a:r>
            <a:r>
              <a:rPr lang="en-US" b="1" dirty="0" smtClean="0"/>
              <a:t>faith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solidFill>
                  <a:srgbClr val="7B1F1F"/>
                </a:solidFill>
              </a:rPr>
              <a:t>“When </a:t>
            </a:r>
            <a:r>
              <a:rPr lang="en-US" dirty="0">
                <a:solidFill>
                  <a:srgbClr val="7B1F1F"/>
                </a:solidFill>
              </a:rPr>
              <a:t>Jesus saw their faith, he said unto the sick of the palsy, Son, thy sins be forgiven thee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</a:p>
          <a:p>
            <a:r>
              <a:rPr lang="en-US" dirty="0" smtClean="0"/>
              <a:t>To </a:t>
            </a:r>
            <a:r>
              <a:rPr lang="en-US" b="1" dirty="0" smtClean="0"/>
              <a:t>prove</a:t>
            </a:r>
            <a:r>
              <a:rPr lang="en-US" dirty="0" smtClean="0"/>
              <a:t> his divinity and power.</a:t>
            </a:r>
          </a:p>
          <a:p>
            <a:pPr lvl="1"/>
            <a:r>
              <a:rPr lang="en-US" dirty="0" smtClean="0">
                <a:solidFill>
                  <a:srgbClr val="7B1F1F"/>
                </a:solidFill>
              </a:rPr>
              <a:t>“</a:t>
            </a:r>
            <a:r>
              <a:rPr lang="en-US" dirty="0">
                <a:solidFill>
                  <a:srgbClr val="7B1F1F"/>
                </a:solidFill>
              </a:rPr>
              <a:t>for he taught them as one that had </a:t>
            </a:r>
            <a:r>
              <a:rPr lang="en-US" dirty="0" smtClean="0">
                <a:solidFill>
                  <a:srgbClr val="7B1F1F"/>
                </a:solidFill>
              </a:rPr>
              <a:t>authority”</a:t>
            </a:r>
            <a:endParaRPr lang="en-US" dirty="0">
              <a:solidFill>
                <a:srgbClr val="7B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5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432" y="1451553"/>
            <a:ext cx="3555423" cy="2635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The 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physical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aspects of the Savior’s miracles often symbolized 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spiritual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truths.</a:t>
            </a:r>
          </a:p>
        </p:txBody>
      </p:sp>
    </p:spTree>
    <p:extLst>
      <p:ext uri="{BB962C8B-B14F-4D97-AF65-F5344CB8AC3E}">
        <p14:creationId xmlns:p14="http://schemas.microsoft.com/office/powerpoint/2010/main" val="239440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646" y="2338251"/>
            <a:ext cx="7757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class members 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some of the reasons the Savior performed 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miracles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2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6827"/>
            <a:ext cx="7886700" cy="1325563"/>
          </a:xfrm>
        </p:spPr>
        <p:txBody>
          <a:bodyPr/>
          <a:lstStyle/>
          <a:p>
            <a:r>
              <a:rPr lang="en-US" dirty="0" smtClean="0"/>
              <a:t>Calming the 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62388"/>
            <a:ext cx="8182842" cy="489383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While crossing the sea, a </a:t>
            </a:r>
            <a:br>
              <a:rPr lang="en-US" dirty="0" smtClean="0"/>
            </a:br>
            <a:r>
              <a:rPr lang="en-US" dirty="0" smtClean="0"/>
              <a:t>great storm arose.</a:t>
            </a:r>
          </a:p>
          <a:p>
            <a:r>
              <a:rPr lang="en-US" dirty="0" smtClean="0"/>
              <a:t>Disciples – </a:t>
            </a:r>
            <a:r>
              <a:rPr lang="en-US" dirty="0" smtClean="0">
                <a:solidFill>
                  <a:srgbClr val="7B1F1F"/>
                </a:solidFill>
              </a:rPr>
              <a:t>“Master,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err="1" smtClean="0">
                <a:solidFill>
                  <a:srgbClr val="7B1F1F"/>
                </a:solidFill>
              </a:rPr>
              <a:t>carest</a:t>
            </a:r>
            <a:r>
              <a:rPr lang="en-US" dirty="0" smtClean="0">
                <a:solidFill>
                  <a:srgbClr val="7B1F1F"/>
                </a:solidFill>
              </a:rPr>
              <a:t> thou not that we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perish?”</a:t>
            </a:r>
          </a:p>
          <a:p>
            <a:r>
              <a:rPr lang="en-US" dirty="0" smtClean="0"/>
              <a:t>Jesus rebuked the wind, </a:t>
            </a:r>
            <a:br>
              <a:rPr lang="en-US" dirty="0" smtClean="0"/>
            </a:br>
            <a:r>
              <a:rPr lang="en-US" dirty="0" smtClean="0">
                <a:solidFill>
                  <a:srgbClr val="7B1F1F"/>
                </a:solidFill>
              </a:rPr>
              <a:t>“Peace, be still.” </a:t>
            </a:r>
            <a:r>
              <a:rPr lang="en-US" dirty="0" smtClean="0"/>
              <a:t>He asked </a:t>
            </a:r>
            <a:br>
              <a:rPr lang="en-US" dirty="0" smtClean="0"/>
            </a:br>
            <a:r>
              <a:rPr lang="en-US" dirty="0" smtClean="0"/>
              <a:t>his disciples, </a:t>
            </a:r>
            <a:r>
              <a:rPr lang="en-US" dirty="0" smtClean="0">
                <a:solidFill>
                  <a:srgbClr val="7B1F1F"/>
                </a:solidFill>
              </a:rPr>
              <a:t>“Why are ye so fearful? How is it that ye have no faith?”</a:t>
            </a:r>
            <a:endParaRPr lang="en-US" dirty="0">
              <a:solidFill>
                <a:srgbClr val="7B1F1F"/>
              </a:solidFill>
            </a:endParaRPr>
          </a:p>
          <a:p>
            <a:r>
              <a:rPr lang="en-US" dirty="0" smtClean="0"/>
              <a:t>The disciples feared exceedingly, </a:t>
            </a:r>
            <a:r>
              <a:rPr lang="en-US" dirty="0" smtClean="0">
                <a:solidFill>
                  <a:srgbClr val="7B1F1F"/>
                </a:solidFill>
              </a:rPr>
              <a:t>“What manner of man is this, that even the wind and the sea obey him?” – </a:t>
            </a:r>
            <a:r>
              <a:rPr lang="en-US" i="1" dirty="0" smtClean="0"/>
              <a:t>See Mark 4:35-41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044" y="1448395"/>
            <a:ext cx="2853136" cy="28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94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527" y="287771"/>
            <a:ext cx="4876800" cy="737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Jesus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calmed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the sea.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0672" y="5682529"/>
            <a:ext cx="4274128" cy="1175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He can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calm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the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storms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of our lives.</a:t>
            </a:r>
          </a:p>
        </p:txBody>
      </p:sp>
    </p:spTree>
    <p:extLst>
      <p:ext uri="{BB962C8B-B14F-4D97-AF65-F5344CB8AC3E}">
        <p14:creationId xmlns:p14="http://schemas.microsoft.com/office/powerpoint/2010/main" val="2917678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248150" cy="4741430"/>
          </a:xfrm>
        </p:spPr>
        <p:txBody>
          <a:bodyPr>
            <a:normAutofit/>
          </a:bodyPr>
          <a:lstStyle/>
          <a:p>
            <a:r>
              <a:rPr lang="en-US" dirty="0" smtClean="0"/>
              <a:t>There was a man with an unclean spirit whom no man could bind, not even with chains.</a:t>
            </a:r>
          </a:p>
          <a:p>
            <a:r>
              <a:rPr lang="en-US" dirty="0" smtClean="0"/>
              <a:t>He dwelt in the tombs, crying and cutting himself with stones.</a:t>
            </a:r>
          </a:p>
          <a:p>
            <a:r>
              <a:rPr lang="en-US" dirty="0" smtClean="0">
                <a:solidFill>
                  <a:srgbClr val="7B1F1F"/>
                </a:solidFill>
              </a:rPr>
              <a:t>“My </a:t>
            </a:r>
            <a:r>
              <a:rPr lang="en-US" dirty="0">
                <a:solidFill>
                  <a:srgbClr val="7B1F1F"/>
                </a:solidFill>
              </a:rPr>
              <a:t>name </a:t>
            </a:r>
            <a:r>
              <a:rPr lang="en-US" dirty="0" smtClean="0">
                <a:solidFill>
                  <a:srgbClr val="7B1F1F"/>
                </a:solidFill>
              </a:rPr>
              <a:t>is</a:t>
            </a:r>
            <a:r>
              <a:rPr lang="en-US" i="1" dirty="0" smtClean="0">
                <a:solidFill>
                  <a:srgbClr val="7B1F1F"/>
                </a:solidFill>
              </a:rPr>
              <a:t> </a:t>
            </a:r>
            <a:r>
              <a:rPr lang="en-US" dirty="0" smtClean="0">
                <a:solidFill>
                  <a:srgbClr val="7B1F1F"/>
                </a:solidFill>
              </a:rPr>
              <a:t>Legion</a:t>
            </a:r>
            <a:r>
              <a:rPr lang="en-US" dirty="0">
                <a:solidFill>
                  <a:srgbClr val="7B1F1F"/>
                </a:solidFill>
              </a:rPr>
              <a:t>: for we are </a:t>
            </a:r>
            <a:r>
              <a:rPr lang="en-US" dirty="0" smtClean="0">
                <a:solidFill>
                  <a:srgbClr val="7B1F1F"/>
                </a:solidFill>
              </a:rPr>
              <a:t>many”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740" y="2075007"/>
            <a:ext cx="3537205" cy="34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38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527" y="1825625"/>
            <a:ext cx="8653895" cy="2593975"/>
          </a:xfrm>
        </p:spPr>
        <p:txBody>
          <a:bodyPr/>
          <a:lstStyle/>
          <a:p>
            <a:r>
              <a:rPr lang="en-US" dirty="0" smtClean="0"/>
              <a:t>Jesus commanded the spirit to the leave the man.</a:t>
            </a:r>
          </a:p>
          <a:p>
            <a:r>
              <a:rPr lang="en-US" dirty="0" smtClean="0"/>
              <a:t>Legion left the man and entered a nearby herd of swine. The pigs drowned themselves in the sea.</a:t>
            </a:r>
          </a:p>
          <a:p>
            <a:r>
              <a:rPr lang="en-US" dirty="0" smtClean="0"/>
              <a:t>Similarly, </a:t>
            </a:r>
            <a:r>
              <a:rPr lang="en-US" b="1" dirty="0" smtClean="0"/>
              <a:t>Christ can cast Satan’s influence out of our lives.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21" y="4424767"/>
            <a:ext cx="4744959" cy="22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4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Widow of Nain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90691"/>
            <a:ext cx="7697932" cy="10561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While traveling through Nain, Jesus revived a widow’s only son.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628192"/>
            <a:ext cx="3886200" cy="6543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Video Presentation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3244579"/>
            <a:ext cx="6664036" cy="332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dow of N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77" y="1139712"/>
            <a:ext cx="9157154" cy="45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218"/>
            <a:ext cx="9144000" cy="11637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5806137"/>
            <a:ext cx="7905750" cy="10518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Because of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Christ’s 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Atonement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, we will rise from the dead in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the Resurrection.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03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214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29861"/>
            <a:ext cx="2272145" cy="49982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 What other 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insights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have you gained from 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studying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these three miracles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1076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Woman of Faith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981200"/>
            <a:ext cx="3886200" cy="4351338"/>
          </a:xfrm>
        </p:spPr>
        <p:txBody>
          <a:bodyPr/>
          <a:lstStyle/>
          <a:p>
            <a:r>
              <a:rPr lang="en-US" dirty="0" smtClean="0"/>
              <a:t>There was a woman with and issue of blood for 12 years. </a:t>
            </a:r>
          </a:p>
          <a:p>
            <a:r>
              <a:rPr lang="en-US" dirty="0" smtClean="0"/>
              <a:t>No physician could heal her. </a:t>
            </a:r>
          </a:p>
          <a:p>
            <a:r>
              <a:rPr lang="en-US" dirty="0" smtClean="0"/>
              <a:t>When Jesus passed by she reached out to touch his clothes.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67" y="1981200"/>
            <a:ext cx="3835383" cy="40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85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3019"/>
            <a:ext cx="7886700" cy="1325563"/>
          </a:xfrm>
        </p:spPr>
        <p:txBody>
          <a:bodyPr/>
          <a:lstStyle/>
          <a:p>
            <a:r>
              <a:rPr lang="en-US" dirty="0" smtClean="0"/>
              <a:t>Woman of Faith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109" y="1468582"/>
            <a:ext cx="8839200" cy="52647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Feeling virtue leave </a:t>
            </a:r>
            <a:br>
              <a:rPr lang="en-US" dirty="0" smtClean="0"/>
            </a:br>
            <a:r>
              <a:rPr lang="en-US" dirty="0" smtClean="0"/>
              <a:t>him, Jesus asked, </a:t>
            </a:r>
            <a:br>
              <a:rPr lang="en-US" dirty="0" smtClean="0"/>
            </a:br>
            <a:r>
              <a:rPr lang="en-US" dirty="0" smtClean="0">
                <a:solidFill>
                  <a:srgbClr val="7B1F1F"/>
                </a:solidFill>
              </a:rPr>
              <a:t>“</a:t>
            </a:r>
            <a:r>
              <a:rPr lang="en-US" dirty="0">
                <a:solidFill>
                  <a:srgbClr val="7B1F1F"/>
                </a:solidFill>
              </a:rPr>
              <a:t>Who touched my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clothes?”</a:t>
            </a:r>
          </a:p>
          <a:p>
            <a:r>
              <a:rPr lang="en-US" dirty="0" smtClean="0"/>
              <a:t>Disciples, </a:t>
            </a:r>
            <a:r>
              <a:rPr lang="en-US" dirty="0" smtClean="0">
                <a:solidFill>
                  <a:srgbClr val="7B1F1F"/>
                </a:solidFill>
              </a:rPr>
              <a:t>“</a:t>
            </a:r>
            <a:r>
              <a:rPr lang="en-US" dirty="0">
                <a:solidFill>
                  <a:srgbClr val="7B1F1F"/>
                </a:solidFill>
              </a:rPr>
              <a:t>Thou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err="1" smtClean="0">
                <a:solidFill>
                  <a:srgbClr val="7B1F1F"/>
                </a:solidFill>
              </a:rPr>
              <a:t>seest</a:t>
            </a:r>
            <a:r>
              <a:rPr lang="en-US" dirty="0" smtClean="0">
                <a:solidFill>
                  <a:srgbClr val="7B1F1F"/>
                </a:solidFill>
              </a:rPr>
              <a:t> </a:t>
            </a:r>
            <a:r>
              <a:rPr lang="en-US" dirty="0">
                <a:solidFill>
                  <a:srgbClr val="7B1F1F"/>
                </a:solidFill>
              </a:rPr>
              <a:t>the multitude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thronging </a:t>
            </a:r>
            <a:r>
              <a:rPr lang="en-US" dirty="0">
                <a:solidFill>
                  <a:srgbClr val="7B1F1F"/>
                </a:solidFill>
              </a:rPr>
              <a:t>thee, and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err="1" smtClean="0">
                <a:solidFill>
                  <a:srgbClr val="7B1F1F"/>
                </a:solidFill>
              </a:rPr>
              <a:t>sayest</a:t>
            </a:r>
            <a:r>
              <a:rPr lang="en-US" dirty="0" smtClean="0">
                <a:solidFill>
                  <a:srgbClr val="7B1F1F"/>
                </a:solidFill>
              </a:rPr>
              <a:t> </a:t>
            </a:r>
            <a:r>
              <a:rPr lang="en-US" dirty="0">
                <a:solidFill>
                  <a:srgbClr val="7B1F1F"/>
                </a:solidFill>
              </a:rPr>
              <a:t>thou, Who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touched </a:t>
            </a:r>
            <a:r>
              <a:rPr lang="en-US" dirty="0">
                <a:solidFill>
                  <a:srgbClr val="7B1F1F"/>
                </a:solidFill>
              </a:rPr>
              <a:t>me</a:t>
            </a:r>
            <a:r>
              <a:rPr lang="en-US" dirty="0" smtClean="0">
                <a:solidFill>
                  <a:srgbClr val="7B1F1F"/>
                </a:solidFill>
              </a:rPr>
              <a:t>?”</a:t>
            </a:r>
          </a:p>
          <a:p>
            <a:r>
              <a:rPr lang="en-US" dirty="0" smtClean="0"/>
              <a:t>The Woman confessed she had touched him. </a:t>
            </a:r>
          </a:p>
          <a:p>
            <a:r>
              <a:rPr lang="en-US" dirty="0" smtClean="0"/>
              <a:t>Jesus said to her, </a:t>
            </a:r>
            <a:r>
              <a:rPr lang="en-US" dirty="0" smtClean="0">
                <a:solidFill>
                  <a:srgbClr val="7B1F1F"/>
                </a:solidFill>
              </a:rPr>
              <a:t>“</a:t>
            </a:r>
            <a:r>
              <a:rPr lang="en-US" b="1" dirty="0">
                <a:solidFill>
                  <a:srgbClr val="7B1F1F"/>
                </a:solidFill>
              </a:rPr>
              <a:t>thy faith hath made thee whole</a:t>
            </a:r>
            <a:r>
              <a:rPr lang="en-US" dirty="0">
                <a:solidFill>
                  <a:srgbClr val="7B1F1F"/>
                </a:solidFill>
              </a:rPr>
              <a:t>; go in peace, and be whole of thy plague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91" y="1631661"/>
            <a:ext cx="4318099" cy="2796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4491" y="4427963"/>
            <a:ext cx="2438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Mark 5:25-34</a:t>
            </a:r>
            <a:endParaRPr lang="en-US" sz="2400" i="1" dirty="0">
              <a:solidFill>
                <a:srgbClr val="66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3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12" y="1975757"/>
            <a:ext cx="8188779" cy="3967618"/>
          </a:xfrm>
        </p:spPr>
        <p:txBody>
          <a:bodyPr>
            <a:normAutofit/>
          </a:bodyPr>
          <a:lstStyle/>
          <a:p>
            <a:r>
              <a:rPr lang="en-US" sz="4000" dirty="0"/>
              <a:t>Jesus performed many miracles</a:t>
            </a:r>
          </a:p>
          <a:p>
            <a:pPr lvl="1"/>
            <a:r>
              <a:rPr lang="en-US" sz="4000" dirty="0"/>
              <a:t>Casting out devils</a:t>
            </a:r>
          </a:p>
          <a:p>
            <a:pPr lvl="1"/>
            <a:r>
              <a:rPr lang="en-US" sz="4000" dirty="0"/>
              <a:t>Healing the sick and afflicted</a:t>
            </a:r>
          </a:p>
          <a:p>
            <a:pPr lvl="1"/>
            <a:r>
              <a:rPr lang="en-US" sz="4000" dirty="0"/>
              <a:t>Forgiving sins</a:t>
            </a:r>
          </a:p>
          <a:p>
            <a:pPr lvl="1"/>
            <a:r>
              <a:rPr lang="en-US" sz="4000" dirty="0"/>
              <a:t>Calming the stormy sea</a:t>
            </a:r>
          </a:p>
          <a:p>
            <a:pPr lvl="1"/>
            <a:r>
              <a:rPr lang="en-US" sz="4000" dirty="0"/>
              <a:t>Raising the dead.</a:t>
            </a:r>
          </a:p>
        </p:txBody>
      </p:sp>
    </p:spTree>
    <p:extLst>
      <p:ext uri="{BB962C8B-B14F-4D97-AF65-F5344CB8AC3E}">
        <p14:creationId xmlns:p14="http://schemas.microsoft.com/office/powerpoint/2010/main" val="643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817" y="1565781"/>
            <a:ext cx="5243097" cy="50287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man came to Jesus for help. Some told him not to try because his daughter was already dead.</a:t>
            </a:r>
          </a:p>
          <a:p>
            <a:r>
              <a:rPr lang="en-US" dirty="0" smtClean="0"/>
              <a:t>Jesus said, </a:t>
            </a:r>
            <a:r>
              <a:rPr lang="en-US" dirty="0" smtClean="0">
                <a:solidFill>
                  <a:srgbClr val="7B1F1F"/>
                </a:solidFill>
              </a:rPr>
              <a:t>“Be not afraid, only believe.”</a:t>
            </a:r>
          </a:p>
          <a:p>
            <a:r>
              <a:rPr lang="en-US" dirty="0" smtClean="0"/>
              <a:t>Jesus entered the man’s house. He told most of the people there to leave and revived the girl saying, </a:t>
            </a:r>
            <a:r>
              <a:rPr lang="en-US" dirty="0" smtClean="0">
                <a:solidFill>
                  <a:srgbClr val="7B1F1F"/>
                </a:solidFill>
              </a:rPr>
              <a:t>“Damsel, I say unto thee, arise.” </a:t>
            </a:r>
            <a:r>
              <a:rPr lang="en-US" i="1" dirty="0" smtClean="0"/>
              <a:t>see Mark 5:35-43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60" y="1863858"/>
            <a:ext cx="3568395" cy="4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60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5236"/>
            <a:ext cx="9144000" cy="11327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17313"/>
            <a:ext cx="9144000" cy="7451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“Be not </a:t>
            </a:r>
            <a:r>
              <a:rPr lang="en-US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afraid</a:t>
            </a:r>
            <a:r>
              <a:rPr lang="en-US" sz="3600" b="1" dirty="0" smtClean="0">
                <a:solidFill>
                  <a:schemeClr val="bg1"/>
                </a:solidFill>
              </a:rPr>
              <a:t>, </a:t>
            </a:r>
            <a:r>
              <a:rPr lang="en-US" sz="3600" b="1" dirty="0">
                <a:solidFill>
                  <a:schemeClr val="bg1"/>
                </a:solidFill>
              </a:rPr>
              <a:t>o</a:t>
            </a:r>
            <a:r>
              <a:rPr lang="en-US" sz="3600" b="1" dirty="0" smtClean="0">
                <a:solidFill>
                  <a:schemeClr val="bg1"/>
                </a:solidFill>
              </a:rPr>
              <a:t>nly </a:t>
            </a:r>
            <a:r>
              <a:rPr 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b</a:t>
            </a:r>
            <a:r>
              <a:rPr lang="en-US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elieve</a:t>
            </a:r>
            <a:r>
              <a:rPr lang="en-US" sz="3600" b="1" dirty="0" smtClean="0">
                <a:solidFill>
                  <a:schemeClr val="bg1"/>
                </a:solidFill>
              </a:rPr>
              <a:t>” </a:t>
            </a:r>
            <a:r>
              <a:rPr lang="en-US" sz="3600" b="1" i="1" dirty="0" smtClean="0">
                <a:solidFill>
                  <a:schemeClr val="bg1"/>
                </a:solidFill>
              </a:rPr>
              <a:t>-Mark 5:36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65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88359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0"/>
            <a:ext cx="2388358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Why do you think </a:t>
            </a:r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faith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must precede </a:t>
            </a: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miracles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244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Miracles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352783" cy="48737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“Miracles, or these extraordinary manifestations of the power of God, are not for the unbeliever; they are to console the Saints, and to strengthen and confirm the </a:t>
            </a:r>
            <a:r>
              <a:rPr lang="en-US" b="1" dirty="0"/>
              <a:t>faith</a:t>
            </a:r>
            <a:r>
              <a:rPr lang="en-US" dirty="0"/>
              <a:t> of those who love, fear, and serve God</a:t>
            </a:r>
            <a:r>
              <a:rPr lang="en-US" dirty="0" smtClean="0"/>
              <a:t>”</a:t>
            </a:r>
          </a:p>
          <a:p>
            <a:pPr marL="0" indent="0" algn="r">
              <a:buNone/>
            </a:pPr>
            <a:r>
              <a:rPr lang="en-US" i="1" dirty="0" smtClean="0"/>
              <a:t>-Brigham Young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17" y="1825625"/>
            <a:ext cx="3004813" cy="35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03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Miracles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057" y="1825625"/>
            <a:ext cx="7587887" cy="5910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should we do when life is challenging?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0339" y="6059851"/>
            <a:ext cx="3886200" cy="470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/>
              <a:t>Elder Jeffrey R. Holland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70" y="2846165"/>
            <a:ext cx="5473337" cy="307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9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rd Ti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6769" y="2846165"/>
            <a:ext cx="5473337" cy="3078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Miracles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8057" y="1825625"/>
            <a:ext cx="7587887" cy="5910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should we do when life is challenging?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0339" y="6059851"/>
            <a:ext cx="3886200" cy="4702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/>
              <a:t>Elder Jeffrey R. Holland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2659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Seeing Miracles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Never lose faith in heavenly father.</a:t>
            </a:r>
          </a:p>
          <a:p>
            <a:r>
              <a:rPr lang="en-US" dirty="0" smtClean="0"/>
              <a:t>Invite the spirit into your life.</a:t>
            </a:r>
          </a:p>
          <a:p>
            <a:r>
              <a:rPr lang="en-US" dirty="0" smtClean="0"/>
              <a:t>Seek priesthood council and blessings.</a:t>
            </a:r>
          </a:p>
          <a:p>
            <a:r>
              <a:rPr lang="en-US" dirty="0" smtClean="0"/>
              <a:t>Take the sacrament.</a:t>
            </a:r>
          </a:p>
          <a:p>
            <a:r>
              <a:rPr lang="en-US" dirty="0" smtClean="0"/>
              <a:t>Believe in miracles.</a:t>
            </a:r>
          </a:p>
          <a:p>
            <a:r>
              <a:rPr lang="en-US" dirty="0" smtClean="0"/>
              <a:t>If the bitter cup does not pass, drink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64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133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9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74069"/>
            <a:ext cx="3048000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1644" y="3382685"/>
            <a:ext cx="5700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work is licensed under a </a:t>
            </a:r>
            <a:r>
              <a:rPr lang="en-US" dirty="0">
                <a:hlinkClick r:id="rId4"/>
              </a:rPr>
              <a:t>Creative Commons Attribution-</a:t>
            </a:r>
            <a:r>
              <a:rPr lang="en-US" dirty="0" err="1">
                <a:hlinkClick r:id="rId4"/>
              </a:rPr>
              <a:t>NonCommercial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ShareAlike</a:t>
            </a:r>
            <a:r>
              <a:rPr lang="en-US" dirty="0">
                <a:hlinkClick r:id="rId4"/>
              </a:rPr>
              <a:t> 4.0 International License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6119" y="1629608"/>
            <a:ext cx="26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Authored by Dan Oakey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051" y="4547833"/>
            <a:ext cx="404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Royalty free Images were used from the </a:t>
            </a:r>
            <a:r>
              <a:rPr lang="en-US" dirty="0">
                <a:hlinkClick r:id="rId5"/>
              </a:rPr>
              <a:t>LDS media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Miracles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419" y="2124201"/>
            <a:ext cx="3488560" cy="310094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208526" cy="4351338"/>
          </a:xfrm>
        </p:spPr>
        <p:txBody>
          <a:bodyPr/>
          <a:lstStyle/>
          <a:p>
            <a:r>
              <a:rPr lang="en-US" dirty="0"/>
              <a:t>An extraordinary event caused by divine or </a:t>
            </a:r>
            <a:r>
              <a:rPr lang="en-US" dirty="0" smtClean="0"/>
              <a:t>spiritual power.</a:t>
            </a:r>
          </a:p>
          <a:p>
            <a:r>
              <a:rPr lang="en-US" dirty="0"/>
              <a:t>“They were never wrought without prayer, felt need, and faith.”</a:t>
            </a:r>
          </a:p>
          <a:p>
            <a:pPr lvl="1"/>
            <a:r>
              <a:rPr lang="en-US" i="1" dirty="0" smtClean="0"/>
              <a:t>Bible </a:t>
            </a:r>
            <a:r>
              <a:rPr lang="en-US" i="1" dirty="0"/>
              <a:t>Dictionary</a:t>
            </a:r>
          </a:p>
        </p:txBody>
      </p:sp>
    </p:spTree>
    <p:extLst>
      <p:ext uri="{BB962C8B-B14F-4D97-AF65-F5344CB8AC3E}">
        <p14:creationId xmlns:p14="http://schemas.microsoft.com/office/powerpoint/2010/main" val="3974089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874" y="124842"/>
            <a:ext cx="5559879" cy="2387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What is one of the Savior’s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miracles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that 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you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would like to have witnessed?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176" y="2445366"/>
            <a:ext cx="203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Why</a:t>
            </a:r>
            <a:r>
              <a:rPr lang="en-US" sz="5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1666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1:21-22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654" y="1690689"/>
            <a:ext cx="4572000" cy="4656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they went into Capernaum; and straightway on the </a:t>
            </a:r>
            <a:r>
              <a:rPr lang="en-US" dirty="0" err="1">
                <a:solidFill>
                  <a:srgbClr val="7B1F1F"/>
                </a:solidFill>
              </a:rPr>
              <a:t>sabbath</a:t>
            </a:r>
            <a:r>
              <a:rPr lang="en-US" dirty="0">
                <a:solidFill>
                  <a:srgbClr val="7B1F1F"/>
                </a:solidFill>
              </a:rPr>
              <a:t> day he entered into the synagogue, and taught.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And </a:t>
            </a:r>
            <a:r>
              <a:rPr lang="en-US" dirty="0">
                <a:solidFill>
                  <a:srgbClr val="7B1F1F"/>
                </a:solidFill>
              </a:rPr>
              <a:t>they were astonished at his doctrine: for he taught them </a:t>
            </a:r>
            <a:r>
              <a:rPr lang="en-US" b="1" dirty="0">
                <a:solidFill>
                  <a:srgbClr val="7B1F1F"/>
                </a:solidFill>
              </a:rPr>
              <a:t>as one that had authority</a:t>
            </a:r>
            <a:r>
              <a:rPr lang="en-US" dirty="0">
                <a:solidFill>
                  <a:srgbClr val="7B1F1F"/>
                </a:solidFill>
              </a:rPr>
              <a:t>, and not as the </a:t>
            </a:r>
            <a:r>
              <a:rPr lang="en-US" dirty="0" smtClean="0">
                <a:solidFill>
                  <a:srgbClr val="7B1F1F"/>
                </a:solidFill>
              </a:rPr>
              <a:t>scribes.”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940" y="1690691"/>
            <a:ext cx="3637406" cy="4385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898" y="500326"/>
            <a:ext cx="1852548" cy="10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1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321" y="127682"/>
            <a:ext cx="7886700" cy="1325563"/>
          </a:xfrm>
        </p:spPr>
        <p:txBody>
          <a:bodyPr/>
          <a:lstStyle/>
          <a:p>
            <a:r>
              <a:rPr lang="en-US" dirty="0" smtClean="0"/>
              <a:t>Unclean Spirit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272" y="1436915"/>
            <a:ext cx="5550837" cy="52741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the synagogue, a man with an unclean spirit speaks.</a:t>
            </a:r>
          </a:p>
          <a:p>
            <a:r>
              <a:rPr lang="en-US" dirty="0" smtClean="0"/>
              <a:t>Man - </a:t>
            </a:r>
            <a:r>
              <a:rPr lang="en-US" dirty="0" smtClean="0">
                <a:solidFill>
                  <a:srgbClr val="7B1F1F"/>
                </a:solidFill>
              </a:rPr>
              <a:t>“Let </a:t>
            </a:r>
            <a:r>
              <a:rPr lang="en-US" dirty="0">
                <a:solidFill>
                  <a:srgbClr val="7B1F1F"/>
                </a:solidFill>
              </a:rPr>
              <a:t>us alone; what have we to do with thee, thou Jesus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of </a:t>
            </a:r>
            <a:r>
              <a:rPr lang="en-US" dirty="0">
                <a:solidFill>
                  <a:srgbClr val="7B1F1F"/>
                </a:solidFill>
              </a:rPr>
              <a:t>Nazareth? art thou come to destroy us? </a:t>
            </a:r>
            <a:r>
              <a:rPr lang="en-US" b="1" dirty="0">
                <a:solidFill>
                  <a:srgbClr val="7B1F1F"/>
                </a:solidFill>
              </a:rPr>
              <a:t>I know thee</a:t>
            </a:r>
            <a:r>
              <a:rPr lang="en-US" dirty="0">
                <a:solidFill>
                  <a:srgbClr val="7B1F1F"/>
                </a:solidFill>
              </a:rPr>
              <a:t> who thou art; the Holy One of God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</a:p>
          <a:p>
            <a:r>
              <a:rPr lang="en-US" dirty="0"/>
              <a:t>Jesus – </a:t>
            </a:r>
            <a:r>
              <a:rPr lang="en-US" dirty="0">
                <a:solidFill>
                  <a:srgbClr val="7B1F1F"/>
                </a:solidFill>
              </a:rPr>
              <a:t>“</a:t>
            </a:r>
            <a:r>
              <a:rPr lang="en-US" b="1" dirty="0">
                <a:solidFill>
                  <a:srgbClr val="7B1F1F"/>
                </a:solidFill>
              </a:rPr>
              <a:t>Hold thy peace</a:t>
            </a:r>
            <a:r>
              <a:rPr lang="en-US" dirty="0">
                <a:solidFill>
                  <a:srgbClr val="7B1F1F"/>
                </a:solidFill>
              </a:rPr>
              <a:t>, and come out of him</a:t>
            </a:r>
            <a:r>
              <a:rPr lang="en-US" dirty="0" smtClean="0">
                <a:solidFill>
                  <a:srgbClr val="7B1F1F"/>
                </a:solidFill>
              </a:rPr>
              <a:t>.” </a:t>
            </a:r>
            <a:r>
              <a:rPr lang="en-US" sz="2200" i="1" dirty="0"/>
              <a:t>see Mark 1:23-27</a:t>
            </a:r>
          </a:p>
          <a:p>
            <a:r>
              <a:rPr lang="en-US" dirty="0" smtClean="0"/>
              <a:t>The people marveled because of his </a:t>
            </a:r>
            <a:r>
              <a:rPr lang="en-US" b="1" dirty="0" smtClean="0"/>
              <a:t>authority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09" y="1857006"/>
            <a:ext cx="3193993" cy="36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038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0" y="1118836"/>
            <a:ext cx="3020786" cy="46203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+mn-lt"/>
              </a:rPr>
              <a:t>Jesus taught and performed miracles through </a:t>
            </a:r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priesthood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authority.</a:t>
            </a:r>
          </a:p>
        </p:txBody>
      </p:sp>
    </p:spTree>
    <p:extLst>
      <p:ext uri="{BB962C8B-B14F-4D97-AF65-F5344CB8AC3E}">
        <p14:creationId xmlns:p14="http://schemas.microsoft.com/office/powerpoint/2010/main" val="2734630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0" y="934811"/>
            <a:ext cx="3020786" cy="4988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63333"/>
              </a:buClr>
              <a:buFont typeface="Arial" panose="020B0604020202020204" pitchFamily="34" charset="0"/>
              <a:buChar char="•"/>
              <a:defRPr sz="3200" kern="1200">
                <a:solidFill>
                  <a:srgbClr val="66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3333"/>
              </a:buClr>
              <a:buFont typeface="Times New Roman" panose="02020603050405020304" pitchFamily="18" charset="0"/>
              <a:buChar char="‒"/>
              <a:defRPr sz="3200" kern="1200">
                <a:solidFill>
                  <a:srgbClr val="66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3333"/>
              </a:buClr>
              <a:buFont typeface="Arial" panose="020B0604020202020204" pitchFamily="34" charset="0"/>
              <a:buChar char="•"/>
              <a:defRPr sz="3200" kern="1200">
                <a:solidFill>
                  <a:srgbClr val="66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3333"/>
              </a:buClr>
              <a:buFont typeface="Times New Roman" panose="02020603050405020304" pitchFamily="18" charset="0"/>
              <a:buChar char="‒"/>
              <a:defRPr sz="3200" kern="1200">
                <a:solidFill>
                  <a:srgbClr val="66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3333"/>
              </a:buClr>
              <a:buFont typeface="Arial" panose="020B0604020202020204" pitchFamily="34" charset="0"/>
              <a:buChar char="•"/>
              <a:defRPr sz="3200" kern="1200">
                <a:solidFill>
                  <a:srgbClr val="66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+mn-lt"/>
              </a:rPr>
              <a:t>How do </a:t>
            </a:r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we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have access to this </a:t>
            </a:r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power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authority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today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93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1690</TotalTime>
  <Words>790</Words>
  <Application>Microsoft Office PowerPoint</Application>
  <PresentationFormat>On-screen Show (4:3)</PresentationFormat>
  <Paragraphs>104</Paragraphs>
  <Slides>39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Times New Roman</vt:lpstr>
      <vt:lpstr>Office Theme</vt:lpstr>
      <vt:lpstr>Gospel Doctrine </vt:lpstr>
      <vt:lpstr>Purpose</vt:lpstr>
      <vt:lpstr>Summary</vt:lpstr>
      <vt:lpstr>Miracles</vt:lpstr>
      <vt:lpstr>PowerPoint Presentation</vt:lpstr>
      <vt:lpstr>Mark 1:21-22</vt:lpstr>
      <vt:lpstr>Unclean Spirit</vt:lpstr>
      <vt:lpstr>PowerPoint Presentation</vt:lpstr>
      <vt:lpstr>PowerPoint Presentation</vt:lpstr>
      <vt:lpstr>Mark 1:40-41</vt:lpstr>
      <vt:lpstr>The Individual</vt:lpstr>
      <vt:lpstr>PowerPoint Presentation</vt:lpstr>
      <vt:lpstr>Stricken with Palsy</vt:lpstr>
      <vt:lpstr>PowerPoint Presentation</vt:lpstr>
      <vt:lpstr>PowerPoint Presentation</vt:lpstr>
      <vt:lpstr>Forgiveness</vt:lpstr>
      <vt:lpstr>PowerPoint Presentation</vt:lpstr>
      <vt:lpstr>Miracles</vt:lpstr>
      <vt:lpstr>PowerPoint Presentation</vt:lpstr>
      <vt:lpstr>Calming the Sea</vt:lpstr>
      <vt:lpstr>PowerPoint Presentation</vt:lpstr>
      <vt:lpstr>Legion</vt:lpstr>
      <vt:lpstr>Legion</vt:lpstr>
      <vt:lpstr>Widow of Nain</vt:lpstr>
      <vt:lpstr>PowerPoint Presentation</vt:lpstr>
      <vt:lpstr>PowerPoint Presentation</vt:lpstr>
      <vt:lpstr>PowerPoint Presentation</vt:lpstr>
      <vt:lpstr>Woman of Faith</vt:lpstr>
      <vt:lpstr>Woman of Faith</vt:lpstr>
      <vt:lpstr>Jairus</vt:lpstr>
      <vt:lpstr>PowerPoint Presentation</vt:lpstr>
      <vt:lpstr>PowerPoint Presentation</vt:lpstr>
      <vt:lpstr>Miracles</vt:lpstr>
      <vt:lpstr>Seeing Miracles</vt:lpstr>
      <vt:lpstr>Seeing Miracles</vt:lpstr>
      <vt:lpstr>Seeing Miracles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Oakey</dc:creator>
  <cp:lastModifiedBy>Daniel Oakey</cp:lastModifiedBy>
  <cp:revision>136</cp:revision>
  <dcterms:created xsi:type="dcterms:W3CDTF">2015-01-22T11:16:33Z</dcterms:created>
  <dcterms:modified xsi:type="dcterms:W3CDTF">2015-01-28T04:48:38Z</dcterms:modified>
</cp:coreProperties>
</file>